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media1.mp3" ContentType="audio/mpeg"/>
  <Override PartName="/ppt/media/media10.mp3" ContentType="audio/mpeg"/>
  <Override PartName="/ppt/media/media11.mp3" ContentType="audio/mpeg"/>
  <Override PartName="/ppt/media/media12.mp3" ContentType="audio/mpeg"/>
  <Override PartName="/ppt/media/media2.mp3" ContentType="audio/mpeg"/>
  <Override PartName="/ppt/media/media3.mp3" ContentType="audio/mpeg"/>
  <Override PartName="/ppt/media/media4.mp3" ContentType="audio/mpeg"/>
  <Override PartName="/ppt/media/media5.mp3" ContentType="audio/mpeg"/>
  <Override PartName="/ppt/media/media6.mp3" ContentType="audio/mpeg"/>
  <Override PartName="/ppt/media/media7.mp3" ContentType="audio/mpeg"/>
  <Override PartName="/ppt/media/media8.mp3" ContentType="audio/mpeg"/>
  <Override PartName="/ppt/media/media9.mp3" ContentType="audio/mpeg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70"/>
  </p:notesMasterIdLst>
  <p:sldIdLst>
    <p:sldId id="256" r:id="rId3"/>
    <p:sldId id="257" r:id="rId4"/>
    <p:sldId id="258" r:id="rId5"/>
    <p:sldId id="264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5" r:id="rId27"/>
    <p:sldId id="334" r:id="rId28"/>
    <p:sldId id="336" r:id="rId29"/>
    <p:sldId id="337" r:id="rId30"/>
    <p:sldId id="338" r:id="rId31"/>
    <p:sldId id="339" r:id="rId32"/>
    <p:sldId id="340" r:id="rId33"/>
    <p:sldId id="341" r:id="rId34"/>
    <p:sldId id="343" r:id="rId35"/>
    <p:sldId id="342" r:id="rId36"/>
    <p:sldId id="344" r:id="rId37"/>
    <p:sldId id="345" r:id="rId38"/>
    <p:sldId id="346" r:id="rId39"/>
    <p:sldId id="347" r:id="rId40"/>
    <p:sldId id="348" r:id="rId41"/>
    <p:sldId id="349" r:id="rId42"/>
    <p:sldId id="350" r:id="rId43"/>
    <p:sldId id="351" r:id="rId44"/>
    <p:sldId id="352" r:id="rId45"/>
    <p:sldId id="353" r:id="rId46"/>
    <p:sldId id="354" r:id="rId47"/>
    <p:sldId id="355" r:id="rId48"/>
    <p:sldId id="356" r:id="rId49"/>
    <p:sldId id="357" r:id="rId50"/>
    <p:sldId id="358" r:id="rId51"/>
    <p:sldId id="360" r:id="rId52"/>
    <p:sldId id="359" r:id="rId53"/>
    <p:sldId id="361" r:id="rId54"/>
    <p:sldId id="362" r:id="rId55"/>
    <p:sldId id="363" r:id="rId56"/>
    <p:sldId id="364" r:id="rId57"/>
    <p:sldId id="378" r:id="rId58"/>
    <p:sldId id="366" r:id="rId59"/>
    <p:sldId id="367" r:id="rId60"/>
    <p:sldId id="368" r:id="rId61"/>
    <p:sldId id="369" r:id="rId62"/>
    <p:sldId id="370" r:id="rId63"/>
    <p:sldId id="371" r:id="rId64"/>
    <p:sldId id="379" r:id="rId65"/>
    <p:sldId id="373" r:id="rId66"/>
    <p:sldId id="374" r:id="rId67"/>
    <p:sldId id="375" r:id="rId68"/>
    <p:sldId id="376" r:id="rId6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1" autoAdjust="0"/>
    <p:restoredTop sz="94660"/>
  </p:normalViewPr>
  <p:slideViewPr>
    <p:cSldViewPr snapToGrid="0">
      <p:cViewPr varScale="1">
        <p:scale>
          <a:sx n="59" d="100"/>
          <a:sy n="59" d="100"/>
        </p:scale>
        <p:origin x="1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notesMaster" Target="notesMasters/notesMaster1.xml"/><Relationship Id="rId71" Type="http://schemas.openxmlformats.org/officeDocument/2006/relationships/presProps" Target="presProps.xml"/><Relationship Id="rId72" Type="http://schemas.openxmlformats.org/officeDocument/2006/relationships/viewProps" Target="viewProps.xml"/><Relationship Id="rId73" Type="http://schemas.openxmlformats.org/officeDocument/2006/relationships/theme" Target="theme/theme1.xml"/><Relationship Id="rId7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F344D-0077-439C-B58A-6B8603C15555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F02EF-51A9-4900-9498-1D1452A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546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5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5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5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5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5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5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302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9EDB5-2331-1042-C448-644CE9102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D25E6B-F062-D54A-705E-DD030F50A8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C74E3BB-6521-D6C3-6F52-3B4AF8C287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F1BFD6-6FF1-6CAE-33BB-C66AB29A0F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861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19BC1-05E7-D2A8-3D03-C5CC67A56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CF2F3D-AA09-863D-6A8F-F1657411B3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3E759D1-FCC3-2E4C-F5C5-8CA4CD125A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A1B033-BD6B-AD0A-C827-18B1BC82B2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61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0164F-F781-A359-EAE2-B9E582A3B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FDF0C8-5E5F-34D2-0C64-C5F36B143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21E0ED-75F0-9196-4939-A40B493FA3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8387E7-80F9-624F-B33F-0BD38C807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471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E815C-5396-D9DC-331A-5D04CB37A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57F51C-E943-8049-110F-D31BAC0B8A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D5C5D72-7854-841F-0730-6511744B8E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E3FB59-04E6-6A86-2060-F6FA64803D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594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EC4DA-88C1-18F6-3DED-D8EE18700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E1312B-D64C-51FF-A591-90BEB7599E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129886-1944-9DA9-CFE1-9EB58428F2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DBD8ED-FAF5-4714-B2C2-30ECDC0E05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2114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BE408-11F6-A3C1-F41B-DF0F2C07F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553A01-1C8A-8B88-46C9-3C026DB457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B1EBE07-D7C9-B179-F7EC-DA1F6EB8D3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0819CC-7C6C-79A7-AABD-A42F42D450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141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7E901-A43D-4EC9-CC67-F1C131501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719CCDF-AAD0-C96F-84EA-860A4BBFFC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8AA2E68-504C-798A-A265-F6CC726C0C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4A10B6-1B36-10B2-911C-778845213C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7917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73676-AE95-0A2A-FD68-59CAB1A77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2A34FC0-E4F7-B80A-E70C-B52A7884A2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5A4ACE0-C0AA-3D38-D34C-A351E51276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1CA5FC-7476-0489-2313-98FEFF844D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8804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95A09-AD44-A702-1C20-6DF6CF174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52BDE2-5424-CF44-6F5A-708130ECE6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439096-D750-3DE2-B746-9D9A6B26CD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EB4701-10C7-D209-22C8-8073B07845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7587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63DF4-9D30-7377-4C48-F6E7EAB13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68DF48D-BA47-7B5A-CF5A-25AA112C9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91E21D2-FCA7-5044-8F0C-425210B2ED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35D1E1-188B-7B8F-5EA5-8A6A7EFF6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739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5796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CC22F-0796-F6C2-898B-10A1FEF53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22CF123-2899-0FBB-5DA9-038ABA3C59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6286648-9153-894B-B615-8384E21031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1AB04D-2577-6809-F53A-A06D6200BB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543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BE22A-801F-9974-167D-5E1BCCDF9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F15CA8-D4DE-332A-A7DC-19094B3CE8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FA3342-3B8B-BBA7-061C-BD6AE3668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F23A5D-978D-95A9-E2FC-8C0B6809D8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8195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57819-3D08-8197-1AF1-571B65826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D7B7AD2-A2FF-81E5-1143-FF3D8C1C3F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D6E55A-84D7-BFC4-13C5-A21D4186D2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C84F7F-A56A-25CA-A7B2-E2C744DC90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8488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4C983-EE40-ABFF-709B-ED4F9C3EF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DAF140-CD8E-A2F6-688C-9D5F222FCC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C50568-F3B8-7FCC-9C0E-81C4FBEF5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185D05-D237-7871-9961-1903C6052B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6436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61ED1-0E91-A191-DE63-DC4FD02C5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8E4E896-555B-FFD3-4121-BC20AFC8E3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606C406-AA9B-BFE5-47FA-04D3D995C4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33EB1E-CC27-9D65-292A-36593B6F89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7978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F5495-5218-FD80-BD3E-8B302F046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5ED65FA-678A-DAE7-0986-2734DEF75A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ABEF82-DDBB-3CE9-6D04-5816377068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CCC050-575B-996A-489A-A1806BE653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2164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F4D48-3733-A251-BE14-00241EA95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F16633-E4F4-28E7-F1E2-7729A6D371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F4590F0-F6C5-E328-C38B-A2432BADC3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F4BC2B-7893-DBF4-101C-A2A09815F2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2519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1B46F-6CF6-2620-6D08-C75B9F007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C21579-0379-5F7E-C51D-A2B2A3C3ED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D421A12-6C51-DBCD-38DA-5E6346EF6A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73DE34-F0E2-BE72-0232-3049AB542C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1720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7F229-61FC-E662-9E34-D7747D9A2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96348B-5138-231A-5194-80FA542EE1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1FCDE7-A505-2A43-623B-71FD94ED2D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C37DAF-A480-8D38-B97B-A3E88ECB2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0510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A7785-20D2-A6A3-91F9-815D558DC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5EABBC-BC39-81A0-C168-65E64ECCCE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ADEEE0-FBB0-35B0-CF6C-DA2E2BD9A2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214719-66F5-8C21-8EF1-CCB57CF3D0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179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61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3E2EA-CBDF-05FA-B229-98213A12C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FF9612-D361-5AB2-67CF-B608F70C4E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C240CD-FC39-BC2D-0705-C39C46E9B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06CD41-FA86-B41F-C39D-9AD6D6E842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916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FBD5D-1DA1-D6CF-70D8-E09BDAF72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275872F-AB85-B6B8-C03E-C5293E8CA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2F4B94-ADAE-5050-F05C-885986EEAE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07F38F-9C3F-EF74-342D-8A0F2BA97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41138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2B445-8739-9772-CED0-6D54DB76A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8A191C-16CB-33B4-518B-583D02DC1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A1DC70-1F73-BBE3-D5B0-4F08C453E3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AAE221-1E56-84A4-D850-8CB62CF8AA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3829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1FDB6-B7E3-5BD6-7660-CFF7F61B9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2A9A5B-E1FC-3D00-7303-E3B67D40F1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9ECAF35-471C-6AC2-0D55-306749381C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877BE1-E6F7-ACC1-7442-BE6C131CA3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59853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E1450-9FDC-03F7-D872-FAA82E5E4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BE44508-32F2-59DF-4FAC-FFB15CF219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7EF46F1-BBC0-A423-F689-149627925A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7D6D93-4F89-D7AB-D0B5-0639B1C2AB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97111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30112-5E74-3742-D326-64E0C0486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F7DAD96-9B8F-10C4-D546-32C6647B37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DDFA0C9-E40D-4CBE-A58C-7EF4140C75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B5B9C1-CFE7-42B7-5F53-5D3703EBA2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35050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50022-DBB3-A678-FA1F-38F74F93B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863B2B7-1A79-97E1-EDAF-B31021612E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9DFDDA-F816-71F6-5A5C-51E3306AC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DDFDCD-B7F4-857A-E3F7-676BE6C9F7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8345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7BE63-E5DC-FF4A-17DD-EEA4E057D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EBAA061-5F4B-BDA4-DA38-915C598CC4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C138A7A-6568-A22A-FBFA-E6B12E1798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09ADE9-54F0-ABFC-5CC6-8DE5933A0B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4050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E5A49-FD5C-83BD-336F-4E768DA0E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16BC50-F302-6BE6-CA59-65E6DE7785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6C3C98-91DF-0B6E-D782-94537E15C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B5F27E-4008-A909-618C-E45E3E227D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4564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0421D-20DE-3386-7F8B-2EEAAEC78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0CE2DE7-2307-79A9-8FA9-93E833D90F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868365B-4221-79FB-9886-9D6533040A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0CCB5A-908F-F683-15EE-F26C624FA5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257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17813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52E6F-FD1D-9DF0-EECE-9774DF052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E16FCC-D846-C4E8-F11F-1A920270F0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BA137C1-D418-47D1-6E9B-99F63DF25E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E18F9A-A3BA-0DA6-F35A-5ED513D16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08127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0835B-D82A-9298-35BD-1559AEC95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211359C-01ED-35A6-F082-07920164B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B300697-4166-6761-908F-C77377664E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4F29B0-2309-42AC-FD4B-0C41120F80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68759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96D20-1BA3-8A6B-662F-A9F596D1B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65A2FA1-47B5-8790-A86D-FA23C2656E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CA413DB-3552-7DA3-2020-4594B44A6A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057C91-8BA2-C7FB-A9C3-4CF64282C7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36455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45E48-D9AA-0C6D-FB5B-9685CE792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43B4EC-0620-B3D6-AE9E-26B10C0D0C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DEC8EBB-3FBB-3E97-755A-570E28F6CB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124790-222D-41E5-7D7C-2F9512FD27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6570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47A81-812D-54E4-86E0-A118DEA99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1EDD99-05B7-C1B3-587C-1516A281CC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38B560-FCC0-3DEF-1BCF-21267B78E6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36E733-4301-6B7D-122B-79D820F8E5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49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8283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EAD3-9966-D7FE-F86E-BD1F7F40F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0129E57-29C4-FE21-FEF6-5DE0D0E302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6E55116-6BB0-413C-2F65-F25229915E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1FE786-E246-EE73-B937-82FD4F159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70728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FBAB4-C537-B775-EC72-A844E57A1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2312197-229C-EBB8-D9D5-A510165A9F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B5D1DD1-04FC-28A3-E01B-6D69BE0F3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525003-5445-1331-4F3D-F2953E244B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0155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BC913-CDB6-E660-B514-593D590DA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67791A2-8B0A-F75E-A107-1FA90A5D60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A9B8C31-FD25-D19C-D413-D9E6C544DE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2CE7A4-8900-D7AC-23F1-749C26B5E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1419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C2886-263F-03BD-AC8F-58644C20E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BF81698-F91D-C75D-7C3D-21FF22009B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E40E6F5-8024-07D8-A43F-8389ED5F29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630DA1-512B-0626-326A-5947240215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6852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73C04-9D38-AABA-7711-4011D4CA0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78152D2-3FEA-ECC1-A181-829A65BE7B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06CE71B-A70B-E065-8B60-A1B777715E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8743A6-DC41-7738-10D9-C54D89A3AC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354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6F2B4-5BD2-5742-22B9-795DA3036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9F6F68-92D2-BD4D-BA54-AC0118B876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71A048-3BA2-8271-D433-6BAD23FD72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61953B3-22EE-43DA-DF34-519F75CFE4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02129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94CDB-3E85-B46E-3475-91DF42D99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752B204-76E3-0FFA-9FA8-BFCD4F0D5E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413A9C0-C5ED-1944-ACE0-2CA428723A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85F1FF-E304-2EDD-81F1-1AD286C7D6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858214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3ABE4-D07D-8FA5-2380-414796AD7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7D8265B-31E5-6737-5F78-34421BBDD8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2A8F81-BF24-BC5A-75E9-E778AD2C97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F722D5-952A-6E88-D7EC-3FBEF431AC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16024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F9DB2-E5A8-B391-AFAA-0C38EA75E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E51AD55-0161-646A-BF5B-712085AD8E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CD3D96-050E-8E60-C933-CB978D337D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B71248-74DD-D9C1-15EE-53A3174D04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2200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63BF8-1DD0-C437-AFCC-4E6CD79E8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39ADEA-ADE1-A95E-82E1-9FF3F1B37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DF28968-5010-A566-5910-F48D9052D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CEE750-E73C-BA85-1973-6128BA774A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59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332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24CFF-CB79-314A-B7F2-8B43BAB00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A95AC4-A07D-2FCE-9859-D7D5AC08B5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D87633B-0F97-C4F2-7F76-678D77F4D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B58698-9F79-9807-E8C3-02F717EE1F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60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04068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F41B0-EEE1-E8F6-9D09-AB89D38AD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315A74-2E57-7D61-32C0-047B8C4174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B47C051-91A3-AC13-DBBA-5BC605E2D4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5591F2-A072-3D80-FB9E-177E6647E6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61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11524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62C39-14E7-1FDF-D0B9-AA3987C67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DEC7EE8-28DC-9FC4-1AD0-EA763FF926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9EA233F-6480-553C-E622-65D4C83A5A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6F1A13-9C3F-236E-CE88-D667804A0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62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2708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A7831-83D0-4683-8877-CFE8CD077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A88DBF-7ED5-0364-3B9B-611FE8B73E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3DF10C-1D41-0805-A852-2A80B11EAA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AFF79A-0DD1-D06D-7430-3D2755273A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63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57052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BE4D1-A5F7-E553-BB26-D59DC3101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30B5F05-FB31-C26F-77C5-5759CB24A3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F5BDEEE-E441-2466-243E-5F4DACD4A3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9112F93-93FB-496A-F688-32B408D34C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64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78793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780FC-6021-F928-2F35-FB599B5B4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612571-8F0A-D1A1-33EE-FE14383014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B5C372-10CC-2710-78B3-87763072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391AC2-62C6-1044-BBF3-C3554894B4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65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235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F3532-F105-648F-A6D5-1BBAF458B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BAFA26-E7B5-D992-F722-F992E9DF85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B0A5E24-5D21-18CE-815D-D64EA1BC3E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476E9D-B79D-74BC-1BCA-FA0BB0F038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7577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6F69E-EFF2-E6A8-E2E3-DA1AAE750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BF6147-14B2-E1BF-D237-E9CFE50431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737F6A0-D1C7-F041-A495-46A310ABB5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59424B-96BB-7388-4696-F2B4B8A342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66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912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3DAB6-320E-C7FD-EE7B-28D159E3B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0D00DC3-50C6-3E4A-DF93-F23FFB428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72EF57-E786-C78D-D06A-111CAFABBB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B22CD6-10F5-180C-9C19-81F125A8C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405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37972-A9E4-BBCF-498D-C4B6323C6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62AB924-CA1F-E274-5168-FD4140A9A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BBD244-609F-4AC6-876E-05B9B84B8C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36EAB2-1359-9762-2D92-C4F5D2978D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154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E0872-AA33-01F6-3513-FF34DB7A2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AD7657-5384-A51D-CBC5-376F8EA9D4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E1705D-25B2-8356-763B-B4DC8EF92C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B80C8F-6CC9-4A63-B94D-59D9AFC46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F02EF-51A9-4900-9498-1D1452A7C391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732179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E39F7D-99F7-480B-1D06-06BF4E856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4B2D266-1DBE-9AAE-F0B3-BBB759B70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8E52CC-4790-5842-8A0C-5241C740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1A39E2-E677-F301-69D9-DACACE020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634128-05DF-F112-582A-BD68AC74C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78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ECB83-31B8-7584-19BB-C2E1B8011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347834-1489-019A-CBB1-4746CAB55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8C4DEE-34F6-579A-462D-E97D6AD1A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7C4596-5E1A-10F8-294F-0A69971DD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A7BF8C-5259-1CB1-C2D3-142541420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81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4A3A43E-5278-D7D6-2577-AF3FA98A5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799F6-40C0-98C8-A833-E4C89ADFA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2FADAA-E039-D74E-3281-C2DDF6BA5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231339-786A-1C64-25BB-B754AB603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AD5D00-5FC4-AB54-AD36-AF7AACBD0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314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5F5115-AA8B-56A7-AEBD-31947470A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E826D4-960E-3C82-39FD-D34A79CC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DA01F0-8D64-485B-AA21-354D7EEDB44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C4DF8AD-8B4A-651F-362B-482C9C9A5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D34AFA-A692-EDDF-4060-7BB0B08E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8E305E-95A4-41DA-9DCC-F242D2FA1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161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CEB7437-A7C1-F3EF-D19F-BE475617B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5529" y="1445752"/>
            <a:ext cx="8740942" cy="396649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4213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E078BA-3D07-7B37-5F79-442896C39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EF1C514-2FD2-4E9C-F4CC-628883E74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F7B6F9-69DF-6002-8189-B8198455CF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DA01F0-8D64-485B-AA21-354D7EEDB44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BB5A1-007F-7BF3-1E41-DF7A34B13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F57259-D7AF-8ACF-22FF-41629B16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8E305E-95A4-41DA-9DCC-F242D2FA1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18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A5C0D4-235F-C9DB-E077-D79D454D7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E61899-4907-C965-9A1C-7F07F4AE0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225CB5-F163-CFD9-B496-3CE16A91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6A7A73-FC7C-50A9-ECAE-145542CB0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33C96A-7D79-185E-7C23-B1EA49E04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20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F0811D-0525-21AB-9514-46B128DCB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E0575A2-97AA-605B-FDC8-26BA920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E97F36-C844-8266-39E8-5150DE6F0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75B7D3-4AD8-B23E-DEF2-BD00ABFB6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BD225D-D175-9D60-2063-4B4959488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98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62A604-915C-6A2B-4E65-9DAC9523E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B13FB5-BC03-22EE-269C-A8A253A28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32AE06-6C2D-0E97-9236-EB1468EE9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6EE173-36A0-BCCD-07C1-1E3009B5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9A42D6-1B90-F432-FD06-BD8F0993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215F8F-DCC0-B08B-031A-F8F6609A8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663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091564-1A0D-B318-8355-21DF256A1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01D209-585B-CCE7-8702-F7FBAFBD6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D6EF312-64B1-C012-2083-957DD44AC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296E39-2E33-9BD4-1653-10322D9D32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2EB6B1-E837-32AD-6612-8F423977D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59A929E-003B-C5AF-41AB-82BCF0E8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6B6594B-D02E-536E-76F0-936FB2446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91644C0-AA79-931D-737C-9FF0A84D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63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09AAA2-F956-7D61-DD85-44F941C8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A6310E-3C00-E8EA-F48C-0863DC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57DF99-7CE5-6C51-869F-84B9D7476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DB3DC0-81FF-78E2-9CEC-BE622D078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07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B9EF699-66B0-2B3A-5206-4E8ADA59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4F9574-7686-A7DF-D773-BFA8277DA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99ABC1-A7A2-DBB1-8732-0D19325B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974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80CE6-8B09-0C3C-FA99-5E0718D11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7CCFEF-B023-BC7D-78F1-F52108F91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DA2E38-9673-5519-8C9E-C572A9BF1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0953E91-95DA-2ECD-81C2-C51D2EB14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8C079C-3195-A25F-5525-6B89EAC19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EFC334-D03D-A22C-47F4-FDBAFE98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40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180CBD-DFDB-2C41-1293-93182984D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259024-68E3-7E4D-2EC7-753817D2F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B8A080F-437F-C556-4085-AF0F01310C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316EA33-73E1-38D2-34CC-19DD65BB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394787-96AC-42CB-1F8D-C2BF9B56B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AE81C4-7021-1CEE-D07F-E0EED717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306670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F539E2E-7C2B-D3BF-F5BF-DBE5C2575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3EC077-6D79-60C2-6E33-5F477BE32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96EA04-9B25-F5E7-5B45-88ACAF840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EDFF6-2A96-475F-81DC-3A02928FC03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A4D441-AABB-CC1B-E372-F81518D9D0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4FF69A-22D7-3362-239D-5D4ABC0367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53C41-65AC-41E7-9A74-305B523577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00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63" r:id="rId6"/>
    <p:sldLayoutId id="2147483662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16E46C-C6BD-D6F5-1DAA-31985B602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5333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940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4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7.xml"/><Relationship Id="rId5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8.xml"/><Relationship Id="rId5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9.xml"/><Relationship Id="rId5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0.xml"/><Relationship Id="rId5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1.xml"/><Relationship Id="rId5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2.xml"/><Relationship Id="rId5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3.xml"/><Relationship Id="rId5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4.xml"/><Relationship Id="rId5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5.xml"/><Relationship Id="rId5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6.xml"/><Relationship Id="rId5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7.xml"/><Relationship Id="rId5" Type="http://schemas.openxmlformats.org/officeDocument/2006/relationships/image" Target="../media/image1.png"/></Relationships>
</file>

<file path=ppt/slides/_rels/slide21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8.xml"/><Relationship Id="rId5" Type="http://schemas.openxmlformats.org/officeDocument/2006/relationships/image" Target="../media/image1.png"/></Relationships>
</file>

<file path=ppt/slides/_rels/slide22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9.xml"/><Relationship Id="rId5" Type="http://schemas.openxmlformats.org/officeDocument/2006/relationships/image" Target="../media/image1.png"/></Relationships>
</file>

<file path=ppt/slides/_rels/slide23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0.xml"/><Relationship Id="rId5" Type="http://schemas.openxmlformats.org/officeDocument/2006/relationships/image" Target="../media/image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1.xml"/><Relationship Id="rId5" Type="http://schemas.openxmlformats.org/officeDocument/2006/relationships/image" Target="../media/image1.png"/></Relationships>
</file>

<file path=ppt/slides/_rels/slide26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2.xml"/><Relationship Id="rId5" Type="http://schemas.openxmlformats.org/officeDocument/2006/relationships/image" Target="../media/image1.png"/></Relationships>
</file>

<file path=ppt/slides/_rels/slide27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3.xml"/><Relationship Id="rId5" Type="http://schemas.openxmlformats.org/officeDocument/2006/relationships/image" Target="../media/image1.png"/></Relationships>
</file>

<file path=ppt/slides/_rels/slide28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4.xml"/><Relationship Id="rId5" Type="http://schemas.openxmlformats.org/officeDocument/2006/relationships/image" Target="../media/image1.png"/></Relationships>
</file>

<file path=ppt/slides/_rels/slide29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5.xml"/><Relationship Id="rId5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6.xml"/><Relationship Id="rId5" Type="http://schemas.openxmlformats.org/officeDocument/2006/relationships/image" Target="../media/image1.png"/></Relationships>
</file>

<file path=ppt/slides/_rels/slide31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7.xml"/><Relationship Id="rId5" Type="http://schemas.openxmlformats.org/officeDocument/2006/relationships/image" Target="../media/image1.png"/></Relationships>
</file>

<file path=ppt/slides/_rels/slide32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8.xml"/><Relationship Id="rId5" Type="http://schemas.openxmlformats.org/officeDocument/2006/relationships/image" Target="../media/image1.png"/></Relationships>
</file>

<file path=ppt/slides/_rels/slide33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9.xml"/><Relationship Id="rId5" Type="http://schemas.openxmlformats.org/officeDocument/2006/relationships/image" Target="../media/image1.png"/></Relationships>
</file>

<file path=ppt/slides/_rels/slide34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0.xml"/><Relationship Id="rId5" Type="http://schemas.openxmlformats.org/officeDocument/2006/relationships/image" Target="../media/image1.png"/></Relationships>
</file>

<file path=ppt/slides/_rels/slide35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1.xml"/><Relationship Id="rId5" Type="http://schemas.openxmlformats.org/officeDocument/2006/relationships/image" Target="../media/image1.png"/></Relationships>
</file>

<file path=ppt/slides/_rels/slide36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2.xml"/><Relationship Id="rId5" Type="http://schemas.openxmlformats.org/officeDocument/2006/relationships/image" Target="../media/image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3.xml"/><Relationship Id="rId5" Type="http://schemas.openxmlformats.org/officeDocument/2006/relationships/image" Target="../media/image1.png"/></Relationships>
</file>

<file path=ppt/slides/_rels/slide39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4.xml"/><Relationship Id="rId5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.xml"/><Relationship Id="rId5" Type="http://schemas.openxmlformats.org/officeDocument/2006/relationships/image" Target="../media/image1.png"/></Relationships>
</file>

<file path=ppt/slides/_rels/slide40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5.xml"/><Relationship Id="rId5" Type="http://schemas.openxmlformats.org/officeDocument/2006/relationships/image" Target="../media/image1.png"/></Relationships>
</file>

<file path=ppt/slides/_rels/slide41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6.xml"/><Relationship Id="rId5" Type="http://schemas.openxmlformats.org/officeDocument/2006/relationships/image" Target="../media/image1.png"/></Relationships>
</file>

<file path=ppt/slides/_rels/slide42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7.xml"/><Relationship Id="rId5" Type="http://schemas.openxmlformats.org/officeDocument/2006/relationships/image" Target="../media/image1.png"/></Relationships>
</file>

<file path=ppt/slides/_rels/slide43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8.xml"/><Relationship Id="rId5" Type="http://schemas.openxmlformats.org/officeDocument/2006/relationships/image" Target="../media/image1.png"/></Relationships>
</file>

<file path=ppt/slides/_rels/slide44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9.xml"/><Relationship Id="rId5" Type="http://schemas.openxmlformats.org/officeDocument/2006/relationships/image" Target="../media/image1.png"/></Relationships>
</file>

<file path=ppt/slides/_rels/slide45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0.xml"/><Relationship Id="rId5" Type="http://schemas.openxmlformats.org/officeDocument/2006/relationships/image" Target="../media/image1.png"/></Relationships>
</file>

<file path=ppt/slides/_rels/slide46.xml.rels><?xml version='1.0' encoding='UTF-8' standalone='yes'?>
<Relationships xmlns="http://schemas.openxmlformats.org/package/2006/relationships"><Relationship Id="rId1" Type="http://schemas.microsoft.com/office/2007/relationships/media" Target="../media/media11.mp3"/><Relationship Id="rId2" Type="http://schemas.openxmlformats.org/officeDocument/2006/relationships/audio" Target="../media/media1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1.xml"/><Relationship Id="rId5" Type="http://schemas.openxmlformats.org/officeDocument/2006/relationships/image" Target="../media/image1.png"/></Relationships>
</file>

<file path=ppt/slides/_rels/slide47.xml.rels><?xml version='1.0' encoding='UTF-8' standalone='yes'?>
<Relationships xmlns="http://schemas.openxmlformats.org/package/2006/relationships"><Relationship Id="rId1" Type="http://schemas.microsoft.com/office/2007/relationships/media" Target="../media/media11.mp3"/><Relationship Id="rId2" Type="http://schemas.openxmlformats.org/officeDocument/2006/relationships/audio" Target="../media/media1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2.xml"/><Relationship Id="rId5" Type="http://schemas.openxmlformats.org/officeDocument/2006/relationships/image" Target="../media/image1.png"/></Relationships>
</file>

<file path=ppt/slides/_rels/slide48.xml.rels><?xml version='1.0' encoding='UTF-8' standalone='yes'?>
<Relationships xmlns="http://schemas.openxmlformats.org/package/2006/relationships"><Relationship Id="rId1" Type="http://schemas.microsoft.com/office/2007/relationships/media" Target="../media/media11.mp3"/><Relationship Id="rId2" Type="http://schemas.openxmlformats.org/officeDocument/2006/relationships/audio" Target="../media/media1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3.xml"/><Relationship Id="rId5" Type="http://schemas.openxmlformats.org/officeDocument/2006/relationships/image" Target="../media/image1.png"/></Relationships>
</file>

<file path=ppt/slides/_rels/slide49.xml.rels><?xml version='1.0' encoding='UTF-8' standalone='yes'?>
<Relationships xmlns="http://schemas.openxmlformats.org/package/2006/relationships"><Relationship Id="rId1" Type="http://schemas.microsoft.com/office/2007/relationships/media" Target="../media/media11.mp3"/><Relationship Id="rId2" Type="http://schemas.openxmlformats.org/officeDocument/2006/relationships/audio" Target="../media/media1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4.xml"/><Relationship Id="rId5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.xml"/><Relationship Id="rId5" Type="http://schemas.openxmlformats.org/officeDocument/2006/relationships/image" Target="../media/image1.png"/></Relationships>
</file>

<file path=ppt/slides/_rels/slide50.xml.rels><?xml version='1.0' encoding='UTF-8' standalone='yes'?>
<Relationships xmlns="http://schemas.openxmlformats.org/package/2006/relationships"><Relationship Id="rId1" Type="http://schemas.microsoft.com/office/2007/relationships/media" Target="../media/media12.mp3"/><Relationship Id="rId2" Type="http://schemas.openxmlformats.org/officeDocument/2006/relationships/audio" Target="../media/media1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5.xml"/><Relationship Id="rId5" Type="http://schemas.openxmlformats.org/officeDocument/2006/relationships/image" Target="../media/image1.png"/></Relationships>
</file>

<file path=ppt/slides/_rels/slide51.xml.rels><?xml version='1.0' encoding='UTF-8' standalone='yes'?>
<Relationships xmlns="http://schemas.openxmlformats.org/package/2006/relationships"><Relationship Id="rId1" Type="http://schemas.microsoft.com/office/2007/relationships/media" Target="../media/media12.mp3"/><Relationship Id="rId2" Type="http://schemas.openxmlformats.org/officeDocument/2006/relationships/audio" Target="../media/media1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6.xml"/><Relationship Id="rId5" Type="http://schemas.openxmlformats.org/officeDocument/2006/relationships/image" Target="../media/image1.png"/></Relationships>
</file>

<file path=ppt/slides/_rels/slide52.xml.rels><?xml version='1.0' encoding='UTF-8' standalone='yes'?>
<Relationships xmlns="http://schemas.openxmlformats.org/package/2006/relationships"><Relationship Id="rId1" Type="http://schemas.microsoft.com/office/2007/relationships/media" Target="../media/media12.mp3"/><Relationship Id="rId2" Type="http://schemas.openxmlformats.org/officeDocument/2006/relationships/audio" Target="../media/media1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7.xml"/><Relationship Id="rId5" Type="http://schemas.openxmlformats.org/officeDocument/2006/relationships/image" Target="../media/image1.png"/></Relationships>
</file>

<file path=ppt/slides/_rels/slide53.xml.rels><?xml version='1.0' encoding='UTF-8' standalone='yes'?>
<Relationships xmlns="http://schemas.openxmlformats.org/package/2006/relationships"><Relationship Id="rId1" Type="http://schemas.microsoft.com/office/2007/relationships/media" Target="../media/media12.mp3"/><Relationship Id="rId2" Type="http://schemas.openxmlformats.org/officeDocument/2006/relationships/audio" Target="../media/media1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8.xml"/><Relationship Id="rId5" Type="http://schemas.openxmlformats.org/officeDocument/2006/relationships/image" Target="../media/image1.png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9.xml"/><Relationship Id="rId5" Type="http://schemas.openxmlformats.org/officeDocument/2006/relationships/image" Target="../media/image1.png"/></Relationships>
</file>

<file path=ppt/slides/_rels/slide56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0.xml"/><Relationship Id="rId5" Type="http://schemas.openxmlformats.org/officeDocument/2006/relationships/image" Target="../media/image1.png"/></Relationships>
</file>

<file path=ppt/slides/_rels/slide57.xml.rels><?xml version='1.0' encoding='UTF-8' standalone='yes'?>
<Relationships xmlns="http://schemas.openxmlformats.org/package/2006/relationships"><Relationship Id="rId1" Type="http://schemas.microsoft.com/office/2007/relationships/media" Target="../media/media3.mp3"/><Relationship Id="rId2" Type="http://schemas.openxmlformats.org/officeDocument/2006/relationships/audio" Target="../media/media3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1.xml"/><Relationship Id="rId5" Type="http://schemas.openxmlformats.org/officeDocument/2006/relationships/image" Target="../media/image1.png"/></Relationships>
</file>

<file path=ppt/slides/_rels/slide58.xml.rels><?xml version='1.0' encoding='UTF-8' standalone='yes'?>
<Relationships xmlns="http://schemas.openxmlformats.org/package/2006/relationships"><Relationship Id="rId1" Type="http://schemas.microsoft.com/office/2007/relationships/media" Target="../media/media4.mp3"/><Relationship Id="rId2" Type="http://schemas.openxmlformats.org/officeDocument/2006/relationships/audio" Target="../media/media4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2.xml"/><Relationship Id="rId5" Type="http://schemas.openxmlformats.org/officeDocument/2006/relationships/image" Target="../media/image1.png"/></Relationships>
</file>

<file path=ppt/slides/_rels/slide59.xml.rels><?xml version='1.0' encoding='UTF-8' standalone='yes'?>
<Relationships xmlns="http://schemas.openxmlformats.org/package/2006/relationships"><Relationship Id="rId1" Type="http://schemas.microsoft.com/office/2007/relationships/media" Target="../media/media5.mp3"/><Relationship Id="rId2" Type="http://schemas.openxmlformats.org/officeDocument/2006/relationships/audio" Target="../media/media5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3.xml"/><Relationship Id="rId5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.xml"/><Relationship Id="rId5" Type="http://schemas.openxmlformats.org/officeDocument/2006/relationships/image" Target="../media/image1.png"/></Relationships>
</file>

<file path=ppt/slides/_rels/slide60.xml.rels><?xml version='1.0' encoding='UTF-8' standalone='yes'?>
<Relationships xmlns="http://schemas.openxmlformats.org/package/2006/relationships"><Relationship Id="rId1" Type="http://schemas.microsoft.com/office/2007/relationships/media" Target="../media/media6.mp3"/><Relationship Id="rId2" Type="http://schemas.openxmlformats.org/officeDocument/2006/relationships/audio" Target="../media/media6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4.xml"/><Relationship Id="rId5" Type="http://schemas.openxmlformats.org/officeDocument/2006/relationships/image" Target="../media/image1.png"/></Relationships>
</file>

<file path=ppt/slides/_rels/slide61.xml.rels><?xml version='1.0' encoding='UTF-8' standalone='yes'?>
<Relationships xmlns="http://schemas.openxmlformats.org/package/2006/relationships"><Relationship Id="rId1" Type="http://schemas.microsoft.com/office/2007/relationships/media" Target="../media/media7.mp3"/><Relationship Id="rId2" Type="http://schemas.openxmlformats.org/officeDocument/2006/relationships/audio" Target="../media/media7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5.xml"/><Relationship Id="rId5" Type="http://schemas.openxmlformats.org/officeDocument/2006/relationships/image" Target="../media/image1.png"/></Relationships>
</file>

<file path=ppt/slides/_rels/slide62.xml.rels><?xml version='1.0' encoding='UTF-8' standalone='yes'?>
<Relationships xmlns="http://schemas.openxmlformats.org/package/2006/relationships"><Relationship Id="rId1" Type="http://schemas.microsoft.com/office/2007/relationships/media" Target="../media/media8.mp3"/><Relationship Id="rId2" Type="http://schemas.openxmlformats.org/officeDocument/2006/relationships/audio" Target="../media/media8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6.xml"/><Relationship Id="rId5" Type="http://schemas.openxmlformats.org/officeDocument/2006/relationships/image" Target="../media/image1.png"/></Relationships>
</file>

<file path=ppt/slides/_rels/slide63.xml.rels><?xml version='1.0' encoding='UTF-8' standalone='yes'?>
<Relationships xmlns="http://schemas.openxmlformats.org/package/2006/relationships"><Relationship Id="rId1" Type="http://schemas.microsoft.com/office/2007/relationships/media" Target="../media/media9.mp3"/><Relationship Id="rId2" Type="http://schemas.openxmlformats.org/officeDocument/2006/relationships/audio" Target="../media/media9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7.xml"/><Relationship Id="rId5" Type="http://schemas.openxmlformats.org/officeDocument/2006/relationships/image" Target="../media/image1.png"/></Relationships>
</file>

<file path=ppt/slides/_rels/slide64.xml.rels><?xml version='1.0' encoding='UTF-8' standalone='yes'?>
<Relationships xmlns="http://schemas.openxmlformats.org/package/2006/relationships"><Relationship Id="rId1" Type="http://schemas.microsoft.com/office/2007/relationships/media" Target="../media/media10.mp3"/><Relationship Id="rId2" Type="http://schemas.openxmlformats.org/officeDocument/2006/relationships/audio" Target="../media/media10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8.xml"/><Relationship Id="rId5" Type="http://schemas.openxmlformats.org/officeDocument/2006/relationships/image" Target="../media/image1.png"/></Relationships>
</file>

<file path=ppt/slides/_rels/slide65.xml.rels><?xml version='1.0' encoding='UTF-8' standalone='yes'?>
<Relationships xmlns="http://schemas.openxmlformats.org/package/2006/relationships"><Relationship Id="rId1" Type="http://schemas.microsoft.com/office/2007/relationships/media" Target="../media/media11.mp3"/><Relationship Id="rId2" Type="http://schemas.openxmlformats.org/officeDocument/2006/relationships/audio" Target="../media/media1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9.xml"/><Relationship Id="rId5" Type="http://schemas.openxmlformats.org/officeDocument/2006/relationships/image" Target="../media/image1.png"/></Relationships>
</file>

<file path=ppt/slides/_rels/slide66.xml.rels><?xml version='1.0' encoding='UTF-8' standalone='yes'?>
<Relationships xmlns="http://schemas.openxmlformats.org/package/2006/relationships"><Relationship Id="rId1" Type="http://schemas.microsoft.com/office/2007/relationships/media" Target="../media/media12.mp3"/><Relationship Id="rId2" Type="http://schemas.openxmlformats.org/officeDocument/2006/relationships/audio" Target="../media/media1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60.xml"/><Relationship Id="rId5" Type="http://schemas.openxmlformats.org/officeDocument/2006/relationships/image" Target="../media/image1.png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'1.0' encoding='UTF-8' standalone='yes'?>
<Relationships xmlns="http://schemas.openxmlformats.org/package/2006/relationships"><Relationship Id="rId1" Type="http://schemas.microsoft.com/office/2007/relationships/media" Target="../media/media1.mp3"/><Relationship Id="rId2" Type="http://schemas.openxmlformats.org/officeDocument/2006/relationships/audio" Target="../media/media1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.xml"/><Relationship Id="rId5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.xml"/><Relationship Id="rId5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microsoft.com/office/2007/relationships/media" Target="../media/media2.mp3"/><Relationship Id="rId2" Type="http://schemas.openxmlformats.org/officeDocument/2006/relationships/audio" Target="../media/media2.mp3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6.xml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CE930C-E543-E9FF-49D3-BCB4DC6B2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725" y="336884"/>
            <a:ext cx="11569532" cy="3443546"/>
          </a:xfrm>
        </p:spPr>
        <p:txBody>
          <a:bodyPr>
            <a:normAutofit/>
          </a:bodyPr>
          <a:lstStyle/>
          <a:p>
            <a:r>
              <a:rPr kumimoji="1" lang="en-US" altLang="ja-JP" sz="85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Revised Vision Quest 2</a:t>
            </a:r>
            <a:br>
              <a:rPr kumimoji="1" lang="en-US" altLang="ja-JP" sz="85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ja-JP" sz="85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Hope</a:t>
            </a:r>
            <a:br>
              <a:rPr kumimoji="1" lang="en-US" altLang="ja-JP" dirty="0">
                <a:solidFill>
                  <a:srgbClr val="FFFF00"/>
                </a:solidFill>
              </a:rPr>
            </a:b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995ABED-9501-DC6A-25E1-DE8BF76A6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2336" y="3874180"/>
            <a:ext cx="9091863" cy="2016709"/>
          </a:xfrm>
        </p:spPr>
        <p:txBody>
          <a:bodyPr>
            <a:noAutofit/>
          </a:bodyPr>
          <a:lstStyle/>
          <a:p>
            <a:r>
              <a:rPr kumimoji="1" lang="en-US" altLang="ja-JP" sz="66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Example Bank</a:t>
            </a:r>
            <a:r>
              <a:rPr kumimoji="1" lang="ja-JP" altLang="en-US" sz="66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基本例文</a:t>
            </a:r>
            <a:endParaRPr kumimoji="1" lang="en-US" altLang="ja-JP" sz="6600" dirty="0">
              <a:solidFill>
                <a:schemeClr val="accent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66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暗唱用パワーポイント</a:t>
            </a:r>
            <a:endParaRPr kumimoji="1" lang="ja-JP" altLang="en-US" sz="6600" dirty="0">
              <a:solidFill>
                <a:schemeClr val="accent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77975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61A33-DEC5-CF0B-598B-0C253ABA3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4E69A7-854E-2423-6002-A2D01AA6FA77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私たちは人生において成功と失敗を経験するだろう。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[W-]</a:t>
            </a:r>
            <a:r>
              <a:rPr lang="en-US" altLang="ja-JP" sz="5400" dirty="0">
                <a:latin typeface="Arial Black" panose="020B0A04020102020204" pitchFamily="34" charset="0"/>
              </a:rPr>
              <a:t> [w---] [e---------]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</a:p>
          <a:p>
            <a:pPr algn="just"/>
            <a:r>
              <a:rPr lang="en-US" altLang="ja-JP" sz="5400" dirty="0">
                <a:latin typeface="Arial Black" panose="020B0A04020102020204" pitchFamily="34" charset="0"/>
              </a:rPr>
              <a:t>[s--------] and [f-------] in our life.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2">
            <a:hlinkClick r:id="" action="ppaction://media"/>
            <a:extLst>
              <a:ext uri="{FF2B5EF4-FFF2-40B4-BE49-F238E27FC236}">
                <a16:creationId xmlns:a16="http://schemas.microsoft.com/office/drawing/2014/main" id="{CF8C8071-885B-E740-020C-E7C93B8F19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7327" y="608049"/>
            <a:ext cx="840588" cy="84058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83172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7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B7DF7-4C79-B7B9-58C2-FD615CB4F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214D83-C9AC-221A-0EA9-5E51A23AC4FB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私たちは人生において成功と失敗を経験するだろう。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just"/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We</a:t>
            </a:r>
            <a:r>
              <a:rPr lang="en-US" altLang="ja-JP" sz="5400" dirty="0">
                <a:latin typeface="Arial Black" panose="020B0A04020102020204" pitchFamily="34" charset="0"/>
              </a:rPr>
              <a:t> --------------------------------.</a:t>
            </a:r>
          </a:p>
        </p:txBody>
      </p:sp>
      <p:pic>
        <p:nvPicPr>
          <p:cNvPr id="3" name="L01_Example Bank-02">
            <a:hlinkClick r:id="" action="ppaction://media"/>
            <a:extLst>
              <a:ext uri="{FF2B5EF4-FFF2-40B4-BE49-F238E27FC236}">
                <a16:creationId xmlns:a16="http://schemas.microsoft.com/office/drawing/2014/main" id="{94D85783-45F9-B105-34FF-60D710DDAB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7327" y="608049"/>
            <a:ext cx="840588" cy="84058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0549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7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8C7F7-EE8F-4B02-AD41-00C676F53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8D646FB-3371-5C21-CDF9-DA083AA18B4A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人生の教訓は経験から学ばれる。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Life lessons</a:t>
            </a:r>
            <a:r>
              <a:rPr lang="en-US" altLang="ja-JP" sz="5400" dirty="0">
                <a:latin typeface="Arial Black" panose="020B0A04020102020204" pitchFamily="34" charset="0"/>
              </a:rPr>
              <a:t> are learned through experiences.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3">
            <a:hlinkClick r:id="" action="ppaction://media"/>
            <a:extLst>
              <a:ext uri="{FF2B5EF4-FFF2-40B4-BE49-F238E27FC236}">
                <a16:creationId xmlns:a16="http://schemas.microsoft.com/office/drawing/2014/main" id="{FE163F46-1D39-9B38-FB98-D92443BC8B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1657" y="696686"/>
            <a:ext cx="776796" cy="77679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64327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9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D9A7A-040A-CFD3-3D8C-235FA1405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2B2E956-0FFD-C928-D4D8-72BE7F67EF0A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人生の教訓は経験から学ばれる。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 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[L---] [l------]</a:t>
            </a:r>
            <a:r>
              <a:rPr lang="en-US" altLang="ja-JP" sz="5400" dirty="0">
                <a:latin typeface="Arial Black" panose="020B0A04020102020204" pitchFamily="34" charset="0"/>
              </a:rPr>
              <a:t> are learned through experiences.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3">
            <a:hlinkClick r:id="" action="ppaction://media"/>
            <a:extLst>
              <a:ext uri="{FF2B5EF4-FFF2-40B4-BE49-F238E27FC236}">
                <a16:creationId xmlns:a16="http://schemas.microsoft.com/office/drawing/2014/main" id="{6F6B810A-A59C-7DBB-A465-A3A8D99FCC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47058" y="621202"/>
            <a:ext cx="841396" cy="84139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54081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9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7A1A5-6945-6921-61A3-B24B747AD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40CE2A-F202-5A13-9833-41D7A18D11B3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人生の教訓は経験から学ばれる。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[L---] [l------]</a:t>
            </a:r>
            <a:r>
              <a:rPr lang="en-US" altLang="ja-JP" sz="5400" dirty="0">
                <a:latin typeface="Arial Black" panose="020B0A04020102020204" pitchFamily="34" charset="0"/>
              </a:rPr>
              <a:t> are [l------] through [e----------].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3">
            <a:hlinkClick r:id="" action="ppaction://media"/>
            <a:extLst>
              <a:ext uri="{FF2B5EF4-FFF2-40B4-BE49-F238E27FC236}">
                <a16:creationId xmlns:a16="http://schemas.microsoft.com/office/drawing/2014/main" id="{CA5A9719-D8A0-F273-BE46-B303934EC8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8114" y="642258"/>
            <a:ext cx="820340" cy="820340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99646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9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C141D-15B5-86A5-BDE4-F8BEA325D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98ED0D-60D8-621B-BEDD-2FDC1D0ECCDF}"/>
              </a:ext>
            </a:extLst>
          </p:cNvPr>
          <p:cNvSpPr txBox="1"/>
          <p:nvPr/>
        </p:nvSpPr>
        <p:spPr>
          <a:xfrm>
            <a:off x="1073624" y="1582340"/>
            <a:ext cx="10127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人生の教訓は経験から学ばれる。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Life lessons</a:t>
            </a:r>
            <a:r>
              <a:rPr lang="en-US" altLang="ja-JP" sz="5400" dirty="0">
                <a:latin typeface="Arial Black" panose="020B0A04020102020204" pitchFamily="34" charset="0"/>
              </a:rPr>
              <a:t> -------------------------------------.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3">
            <a:hlinkClick r:id="" action="ppaction://media"/>
            <a:extLst>
              <a:ext uri="{FF2B5EF4-FFF2-40B4-BE49-F238E27FC236}">
                <a16:creationId xmlns:a16="http://schemas.microsoft.com/office/drawing/2014/main" id="{1BE7745F-1433-00EF-062D-00659C33DA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89885" y="609600"/>
            <a:ext cx="831226" cy="83122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89551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9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E6339-E57D-C4F0-B26C-7496B9010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A1C197-A3C1-AE3D-9AD6-B25C2C612DBC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奨学金のおかげで彼は大学に通うことができるだろう。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The scholarship</a:t>
            </a:r>
            <a:r>
              <a:rPr lang="en-US" altLang="ja-JP" sz="5400" dirty="0">
                <a:latin typeface="Arial Black" panose="020B0A04020102020204" pitchFamily="34" charset="0"/>
              </a:rPr>
              <a:t> will enable him to attend college.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4">
            <a:hlinkClick r:id="" action="ppaction://media"/>
            <a:extLst>
              <a:ext uri="{FF2B5EF4-FFF2-40B4-BE49-F238E27FC236}">
                <a16:creationId xmlns:a16="http://schemas.microsoft.com/office/drawing/2014/main" id="{AEA5AA4D-F162-FA2D-3EE8-7F3C27A235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587904"/>
            <a:ext cx="797854" cy="79785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01739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3342D-6153-BE17-5B2A-C7D29241A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E08173E-695C-F70F-A369-F46AB2A37E69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奨学金のおかげで彼は大学に通うことができるだろう。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[T--] [s----------]</a:t>
            </a:r>
            <a:r>
              <a:rPr lang="en-US" altLang="ja-JP" sz="5400" dirty="0">
                <a:latin typeface="Arial Black" panose="020B0A04020102020204" pitchFamily="34" charset="0"/>
              </a:rPr>
              <a:t> will enable him to attend college.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4">
            <a:hlinkClick r:id="" action="ppaction://media"/>
            <a:extLst>
              <a:ext uri="{FF2B5EF4-FFF2-40B4-BE49-F238E27FC236}">
                <a16:creationId xmlns:a16="http://schemas.microsoft.com/office/drawing/2014/main" id="{FFDFCB7B-3DBE-2C09-86B0-4DE3FAB1C8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587904"/>
            <a:ext cx="797854" cy="79785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82002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E45FE-F47C-818F-7CFE-2245BA87B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0ADB85-B432-7BBC-17C7-DD18AD123052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奨学金のおかげで彼は大学に通うことができるだろう。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[T--] [s----------]</a:t>
            </a:r>
            <a:r>
              <a:rPr lang="en-US" altLang="ja-JP" sz="5400" dirty="0">
                <a:latin typeface="Arial Black" panose="020B0A04020102020204" pitchFamily="34" charset="0"/>
              </a:rPr>
              <a:t> [w---]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[e-----] him to [a-----] college.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4">
            <a:hlinkClick r:id="" action="ppaction://media"/>
            <a:extLst>
              <a:ext uri="{FF2B5EF4-FFF2-40B4-BE49-F238E27FC236}">
                <a16:creationId xmlns:a16="http://schemas.microsoft.com/office/drawing/2014/main" id="{E01003F3-5DDA-D439-9A0E-2ABF3468BE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587904"/>
            <a:ext cx="797854" cy="79785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67565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EB84B-28C6-A0C5-B2AE-412E07882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9EC122-9968-4A25-E5CB-19488CF07BDC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奨学金のおかげで彼は大学に通うことができるだろう。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The scholarship</a:t>
            </a:r>
            <a:r>
              <a:rPr lang="en-US" altLang="ja-JP" sz="5400" dirty="0">
                <a:latin typeface="Arial Black" panose="020B0A04020102020204" pitchFamily="34" charset="0"/>
              </a:rPr>
              <a:t> ---------------------------------------.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4">
            <a:hlinkClick r:id="" action="ppaction://media"/>
            <a:extLst>
              <a:ext uri="{FF2B5EF4-FFF2-40B4-BE49-F238E27FC236}">
                <a16:creationId xmlns:a16="http://schemas.microsoft.com/office/drawing/2014/main" id="{915C313C-9699-72CB-60E0-197DFA5864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587904"/>
            <a:ext cx="797854" cy="79785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93057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92097F-C453-95B5-5CF8-E671971A27BC}"/>
              </a:ext>
            </a:extLst>
          </p:cNvPr>
          <p:cNvSpPr txBox="1"/>
          <p:nvPr/>
        </p:nvSpPr>
        <p:spPr>
          <a:xfrm>
            <a:off x="2279015" y="2905427"/>
            <a:ext cx="80112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Lesson 1</a:t>
            </a:r>
            <a:r>
              <a:rPr kumimoji="1" lang="en-US" altLang="ja-JP" sz="9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1" lang="ja-JP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84731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39CA7-E7DA-4EF7-3B2C-ECE49F57E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C9C37E9-EA40-6D47-AECF-AFB148609614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彼の話から，目標を設定することが大切だとわかる。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His story</a:t>
            </a:r>
            <a:r>
              <a:rPr lang="en-US" altLang="ja-JP" sz="5400" dirty="0">
                <a:latin typeface="Arial Black" panose="020B0A04020102020204" pitchFamily="34" charset="0"/>
              </a:rPr>
              <a:t> shows that setting goals is important.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5">
            <a:hlinkClick r:id="" action="ppaction://media"/>
            <a:extLst>
              <a:ext uri="{FF2B5EF4-FFF2-40B4-BE49-F238E27FC236}">
                <a16:creationId xmlns:a16="http://schemas.microsoft.com/office/drawing/2014/main" id="{EA035F65-236D-EFE2-14DB-11CBE51542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47058" y="623974"/>
            <a:ext cx="808738" cy="80873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38559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6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B7028-EE07-1280-4B7E-9BCC0B491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5BA831-F1CE-D866-A577-FDA46F11D16E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彼の話から，目標を設定することが大切だとわかる。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[H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[s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----]</a:t>
            </a:r>
            <a:r>
              <a:rPr lang="en-US" altLang="ja-JP" sz="5400" dirty="0">
                <a:latin typeface="Arial Black" panose="020B0A04020102020204" pitchFamily="34" charset="0"/>
              </a:rPr>
              <a:t> shows that setting goals is important.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5">
            <a:hlinkClick r:id="" action="ppaction://media"/>
            <a:extLst>
              <a:ext uri="{FF2B5EF4-FFF2-40B4-BE49-F238E27FC236}">
                <a16:creationId xmlns:a16="http://schemas.microsoft.com/office/drawing/2014/main" id="{BC2F76BF-6B8E-188B-32ED-70BCF99AD8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47058" y="623974"/>
            <a:ext cx="808738" cy="80873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49999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6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24FD7-4B30-B4C9-97ED-0FC88FB7E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E3F198-1A85-2F66-F416-3A3EB6F5F7E5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彼の話から，目標を設定することが大切だとわかる。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[H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[s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----]</a:t>
            </a:r>
            <a:r>
              <a:rPr lang="en-US" altLang="ja-JP" sz="5400" dirty="0"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[s</a:t>
            </a:r>
            <a:r>
              <a:rPr lang="en-US" altLang="ja-JP" sz="5400" dirty="0">
                <a:latin typeface="Arial Black" panose="020B0A04020102020204" pitchFamily="34" charset="0"/>
              </a:rPr>
              <a:t>----]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[t</a:t>
            </a:r>
            <a:r>
              <a:rPr lang="en-US" altLang="ja-JP" sz="5400" dirty="0">
                <a:latin typeface="Arial Black" panose="020B0A04020102020204" pitchFamily="34" charset="0"/>
              </a:rPr>
              <a:t>---] </a:t>
            </a:r>
          </a:p>
          <a:p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[s</a:t>
            </a:r>
            <a:r>
              <a:rPr lang="en-US" altLang="ja-JP" sz="5400" dirty="0">
                <a:latin typeface="Arial Black" panose="020B0A04020102020204" pitchFamily="34" charset="0"/>
              </a:rPr>
              <a:t>------] [g----] is important.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5">
            <a:hlinkClick r:id="" action="ppaction://media"/>
            <a:extLst>
              <a:ext uri="{FF2B5EF4-FFF2-40B4-BE49-F238E27FC236}">
                <a16:creationId xmlns:a16="http://schemas.microsoft.com/office/drawing/2014/main" id="{5718CD36-8C76-DE8C-DEA6-3376A6A638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47058" y="623974"/>
            <a:ext cx="808738" cy="80873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11469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6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16034-E51A-E63C-6A6E-2C783E5B5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AB4BF2-47E5-A6E2-FB3D-2ED29F9C9881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彼の話から，目標を設定することが大切だとわかる。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His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story</a:t>
            </a:r>
            <a:r>
              <a:rPr lang="en-US" altLang="ja-JP" sz="5400" dirty="0">
                <a:latin typeface="Arial Black" panose="020B0A04020102020204" pitchFamily="34" charset="0"/>
              </a:rPr>
              <a:t> ----------------------------------------------.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5">
            <a:hlinkClick r:id="" action="ppaction://media"/>
            <a:extLst>
              <a:ext uri="{FF2B5EF4-FFF2-40B4-BE49-F238E27FC236}">
                <a16:creationId xmlns:a16="http://schemas.microsoft.com/office/drawing/2014/main" id="{C8F65D1F-39D2-C5CA-A548-B0EC02A9A9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47058" y="623974"/>
            <a:ext cx="808738" cy="80873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77068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6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B6828B-EF0E-7213-2BCC-630887AB2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1D048AE-0C7C-263D-5F12-09B00A7E535A}"/>
              </a:ext>
            </a:extLst>
          </p:cNvPr>
          <p:cNvSpPr txBox="1"/>
          <p:nvPr/>
        </p:nvSpPr>
        <p:spPr>
          <a:xfrm>
            <a:off x="384413" y="2705725"/>
            <a:ext cx="111103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 </a:t>
            </a:r>
            <a:r>
              <a:rPr kumimoji="1" lang="ja-JP" altLang="en-US" sz="80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主語になる名詞句</a:t>
            </a:r>
            <a:r>
              <a:rPr lang="en-US" altLang="ja-JP" sz="80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[</a:t>
            </a:r>
            <a:r>
              <a:rPr lang="ja-JP" altLang="en-US" sz="80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節</a:t>
            </a:r>
            <a:r>
              <a:rPr lang="en-US" altLang="ja-JP" sz="80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]</a:t>
            </a:r>
            <a:endParaRPr kumimoji="1" lang="en-US" altLang="ja-JP" sz="8000" dirty="0">
              <a:solidFill>
                <a:schemeClr val="accent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0143360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B24B3-5DBA-8B33-DF58-2B456FB45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96D2FE4-EEA5-D07E-770E-4A9D66289034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ボランティア活動はあなたにとって良い経験になるだろう。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Volunteering</a:t>
            </a:r>
            <a:r>
              <a:rPr lang="en-US" altLang="ja-JP" sz="5400" dirty="0">
                <a:latin typeface="Arial Black" panose="020B0A04020102020204" pitchFamily="34" charset="0"/>
              </a:rPr>
              <a:t> will be a good experience for you.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6">
            <a:hlinkClick r:id="" action="ppaction://media"/>
            <a:extLst>
              <a:ext uri="{FF2B5EF4-FFF2-40B4-BE49-F238E27FC236}">
                <a16:creationId xmlns:a16="http://schemas.microsoft.com/office/drawing/2014/main" id="{AEB09EE9-9C5C-F1E0-7A9D-F7A4632949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0043"/>
            <a:ext cx="736600" cy="736600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32962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2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CF4DD-115D-F792-FD6E-46EBE89BE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EC2606-147E-15F5-02DA-A30C9E598E01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ボランティア活動はあなたにとって良い経験になるだろう。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[V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-----------]</a:t>
            </a:r>
            <a:r>
              <a:rPr lang="en-US" altLang="ja-JP" sz="5400" dirty="0">
                <a:latin typeface="Arial Black" panose="020B0A04020102020204" pitchFamily="34" charset="0"/>
              </a:rPr>
              <a:t> will be a good experience for you.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6">
            <a:hlinkClick r:id="" action="ppaction://media"/>
            <a:extLst>
              <a:ext uri="{FF2B5EF4-FFF2-40B4-BE49-F238E27FC236}">
                <a16:creationId xmlns:a16="http://schemas.microsoft.com/office/drawing/2014/main" id="{2A436753-20B2-1095-A0BF-DF05268F60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0043"/>
            <a:ext cx="736600" cy="736600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65897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2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FD799-9867-DC16-E43A-DE1433C6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2525C8C-A168-BBFB-5F49-9397F60C56D8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ボランティア活動はあなたにとって良い経験になるだろう。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[V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-----------]</a:t>
            </a:r>
            <a:r>
              <a:rPr lang="en-US" altLang="ja-JP" sz="5400" dirty="0"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[w</a:t>
            </a:r>
            <a:r>
              <a:rPr lang="en-US" altLang="ja-JP" sz="5400" dirty="0">
                <a:latin typeface="Arial Black" panose="020B0A04020102020204" pitchFamily="34" charset="0"/>
              </a:rPr>
              <a:t>---]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[b</a:t>
            </a:r>
            <a:r>
              <a:rPr lang="en-US" altLang="ja-JP" sz="5400" dirty="0">
                <a:latin typeface="Arial Black" panose="020B0A04020102020204" pitchFamily="34" charset="0"/>
              </a:rPr>
              <a:t>-] a good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[e</a:t>
            </a:r>
            <a:r>
              <a:rPr lang="en-US" altLang="ja-JP" sz="5400" dirty="0">
                <a:latin typeface="Arial Black" panose="020B0A04020102020204" pitchFamily="34" charset="0"/>
              </a:rPr>
              <a:t>---------] for you.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6">
            <a:hlinkClick r:id="" action="ppaction://media"/>
            <a:extLst>
              <a:ext uri="{FF2B5EF4-FFF2-40B4-BE49-F238E27FC236}">
                <a16:creationId xmlns:a16="http://schemas.microsoft.com/office/drawing/2014/main" id="{EE58C83E-2068-2A69-BAD2-F0C4E55CBA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0043"/>
            <a:ext cx="736600" cy="736600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25992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2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8DEA2-9034-9308-0145-04C84AE20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F23DFD-6E5E-EAAE-6D5C-B0CE5916F0D2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ボランティア活動はあなたにとって良い経験になるだろう。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Volunteering</a:t>
            </a:r>
            <a:r>
              <a:rPr lang="en-US" altLang="ja-JP" sz="5400" dirty="0">
                <a:latin typeface="Arial Black" panose="020B0A04020102020204" pitchFamily="34" charset="0"/>
              </a:rPr>
              <a:t> ------------------------------------------.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6">
            <a:hlinkClick r:id="" action="ppaction://media"/>
            <a:extLst>
              <a:ext uri="{FF2B5EF4-FFF2-40B4-BE49-F238E27FC236}">
                <a16:creationId xmlns:a16="http://schemas.microsoft.com/office/drawing/2014/main" id="{1F41F505-EAB8-F4C4-05C8-46F36F2574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0043"/>
            <a:ext cx="736600" cy="736600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32455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2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41F74-928F-CC13-80D1-7A16E346A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E733986-10A1-0187-308B-63FBFCF88F10}"/>
              </a:ext>
            </a:extLst>
          </p:cNvPr>
          <p:cNvSpPr txBox="1"/>
          <p:nvPr/>
        </p:nvSpPr>
        <p:spPr>
          <a:xfrm>
            <a:off x="1073624" y="1582340"/>
            <a:ext cx="10044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生きることは学ぶことだ。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To live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is to learn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7">
            <a:hlinkClick r:id="" action="ppaction://media"/>
            <a:extLst>
              <a:ext uri="{FF2B5EF4-FFF2-40B4-BE49-F238E27FC236}">
                <a16:creationId xmlns:a16="http://schemas.microsoft.com/office/drawing/2014/main" id="{DB707B63-F8E7-452A-7D40-D621759895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9714" y="635433"/>
            <a:ext cx="765196" cy="76519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52891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2B7818-2259-85C1-CA9F-DEC55DAF9307}"/>
              </a:ext>
            </a:extLst>
          </p:cNvPr>
          <p:cNvSpPr txBox="1"/>
          <p:nvPr/>
        </p:nvSpPr>
        <p:spPr>
          <a:xfrm>
            <a:off x="384413" y="2705725"/>
            <a:ext cx="111103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 </a:t>
            </a:r>
            <a:r>
              <a:rPr kumimoji="1" lang="ja-JP" altLang="en-US" sz="88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主語を選択する</a:t>
            </a:r>
            <a:endParaRPr kumimoji="1" lang="en-US" altLang="ja-JP" sz="8800" dirty="0">
              <a:solidFill>
                <a:schemeClr val="accent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285075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86560-4608-0DF3-DD65-52536F262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2FD770-4D0C-4359-88F9-69BE754E4B4C}"/>
              </a:ext>
            </a:extLst>
          </p:cNvPr>
          <p:cNvSpPr txBox="1"/>
          <p:nvPr/>
        </p:nvSpPr>
        <p:spPr>
          <a:xfrm>
            <a:off x="1073624" y="1582340"/>
            <a:ext cx="10044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生きることは学ぶことだ。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[T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[l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is to learn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7">
            <a:hlinkClick r:id="" action="ppaction://media"/>
            <a:extLst>
              <a:ext uri="{FF2B5EF4-FFF2-40B4-BE49-F238E27FC236}">
                <a16:creationId xmlns:a16="http://schemas.microsoft.com/office/drawing/2014/main" id="{A7EDD191-E9FA-BC77-3865-2141AF83CB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9714" y="635433"/>
            <a:ext cx="765196" cy="76519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066664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421D7-FDF8-7B6D-7512-C5ECC1A88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7124F0-A5A3-3C55-449B-A6961D9124F7}"/>
              </a:ext>
            </a:extLst>
          </p:cNvPr>
          <p:cNvSpPr txBox="1"/>
          <p:nvPr/>
        </p:nvSpPr>
        <p:spPr>
          <a:xfrm>
            <a:off x="1073624" y="1571454"/>
            <a:ext cx="10044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生きることは学ぶことだ。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[T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[l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is [t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[l</a:t>
            </a:r>
            <a:r>
              <a:rPr lang="en-US" altLang="ja-JP" sz="5400" dirty="0">
                <a:latin typeface="Arial Black" panose="020B0A04020102020204" pitchFamily="34" charset="0"/>
              </a:rPr>
              <a:t>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7">
            <a:hlinkClick r:id="" action="ppaction://media"/>
            <a:extLst>
              <a:ext uri="{FF2B5EF4-FFF2-40B4-BE49-F238E27FC236}">
                <a16:creationId xmlns:a16="http://schemas.microsoft.com/office/drawing/2014/main" id="{ED7DD89A-0EED-1126-5D1E-52EA95B0CC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9714" y="635433"/>
            <a:ext cx="765196" cy="76519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391371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DE429-30B3-ADD9-C4EF-8167D32F7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4BAA27-2006-13C9-0B63-539D473DED0D}"/>
              </a:ext>
            </a:extLst>
          </p:cNvPr>
          <p:cNvSpPr txBox="1"/>
          <p:nvPr/>
        </p:nvSpPr>
        <p:spPr>
          <a:xfrm>
            <a:off x="1073624" y="1582340"/>
            <a:ext cx="10044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生きることは学ぶことだ。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To live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7">
            <a:hlinkClick r:id="" action="ppaction://media"/>
            <a:extLst>
              <a:ext uri="{FF2B5EF4-FFF2-40B4-BE49-F238E27FC236}">
                <a16:creationId xmlns:a16="http://schemas.microsoft.com/office/drawing/2014/main" id="{78E4267C-4609-48A0-5225-4E759F5EB4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9714" y="635433"/>
            <a:ext cx="765196" cy="76519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44804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9EC56-EE81-1C82-8076-25F7D72E5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16BFF2-994B-2185-D7FB-B0B9A342F98A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今していることはあなたの未来に役立つ。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What you do now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helps your future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8">
            <a:hlinkClick r:id="" action="ppaction://media"/>
            <a:extLst>
              <a:ext uri="{FF2B5EF4-FFF2-40B4-BE49-F238E27FC236}">
                <a16:creationId xmlns:a16="http://schemas.microsoft.com/office/drawing/2014/main" id="{2D11BB0F-96B2-EC5D-E8A6-3A2E442F6E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74914"/>
            <a:ext cx="747486" cy="74748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15886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A257C-87A6-66A8-DBEA-77E17CC9D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CFE2C8C-8B31-17A8-6017-DBABD5A4CCDC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今していることはあなたの未来に役立つ。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[W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[y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[d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[n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helps your future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8">
            <a:hlinkClick r:id="" action="ppaction://media"/>
            <a:extLst>
              <a:ext uri="{FF2B5EF4-FFF2-40B4-BE49-F238E27FC236}">
                <a16:creationId xmlns:a16="http://schemas.microsoft.com/office/drawing/2014/main" id="{1176D173-1B6B-FBE1-E6FE-3EF9163EAD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74914"/>
            <a:ext cx="747486" cy="74748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13457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D610F-D76B-62BA-D956-E305A3515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2AD9C8-16DF-E597-564E-02F0DFD506BF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今していることはあなたの未来に役立つ。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[W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[y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[d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[n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[h</a:t>
            </a:r>
            <a:r>
              <a:rPr lang="en-US" altLang="ja-JP" sz="5400" dirty="0">
                <a:latin typeface="Arial Black" panose="020B0A04020102020204" pitchFamily="34" charset="0"/>
              </a:rPr>
              <a:t>----]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your [f</a:t>
            </a:r>
            <a:r>
              <a:rPr lang="en-US" altLang="ja-JP" sz="5400" dirty="0">
                <a:latin typeface="Arial Black" panose="020B0A04020102020204" pitchFamily="34" charset="0"/>
              </a:rPr>
              <a:t>-----].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8">
            <a:hlinkClick r:id="" action="ppaction://media"/>
            <a:extLst>
              <a:ext uri="{FF2B5EF4-FFF2-40B4-BE49-F238E27FC236}">
                <a16:creationId xmlns:a16="http://schemas.microsoft.com/office/drawing/2014/main" id="{B4CA9012-C810-1039-6D7B-3383E31506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74914"/>
            <a:ext cx="747486" cy="74748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86339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B78F0-B2BD-99BD-9B9C-869D08D6A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04A12A-8CD4-5396-370F-4D1ADAD4C61E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今していることはあなたの未来に役立つ。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What you do now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8">
            <a:hlinkClick r:id="" action="ppaction://media"/>
            <a:extLst>
              <a:ext uri="{FF2B5EF4-FFF2-40B4-BE49-F238E27FC236}">
                <a16:creationId xmlns:a16="http://schemas.microsoft.com/office/drawing/2014/main" id="{7805A01A-C36B-F534-4CCD-EF1655BBB3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74914"/>
            <a:ext cx="747486" cy="74748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63775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4D8541-A5A3-C969-8D8D-8A1C50E08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1D3E48-C4C9-0FF0-AFB7-BEFBD5829385}"/>
              </a:ext>
            </a:extLst>
          </p:cNvPr>
          <p:cNvSpPr txBox="1"/>
          <p:nvPr/>
        </p:nvSpPr>
        <p:spPr>
          <a:xfrm>
            <a:off x="384413" y="2705725"/>
            <a:ext cx="111103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 it</a:t>
            </a:r>
            <a:r>
              <a:rPr kumimoji="1" lang="ja-JP" altLang="en-US" sz="88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を主語にする</a:t>
            </a:r>
            <a:endParaRPr kumimoji="1" lang="en-US" altLang="ja-JP" sz="8800" dirty="0">
              <a:solidFill>
                <a:schemeClr val="accent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4342346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3FFDE-0F1A-E92E-FBE6-A0EF5ED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EE1CD2B-D363-241A-DE3E-9DEAF73AF2AB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あなたの将来を決める時だ。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It’s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time to decide your future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9">
            <a:hlinkClick r:id="" action="ppaction://media"/>
            <a:extLst>
              <a:ext uri="{FF2B5EF4-FFF2-40B4-BE49-F238E27FC236}">
                <a16:creationId xmlns:a16="http://schemas.microsoft.com/office/drawing/2014/main" id="{6D8CDEA5-2A4E-A11E-F673-1DF89C2706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711634"/>
            <a:ext cx="743424" cy="74342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03506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0A54F-5603-49AA-08FB-90B241B66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4307674-E2FD-3EA1-FC80-226F9EBAD66E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あなたの将来を決める時だ。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I---]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time to decide your future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9">
            <a:hlinkClick r:id="" action="ppaction://media"/>
            <a:extLst>
              <a:ext uri="{FF2B5EF4-FFF2-40B4-BE49-F238E27FC236}">
                <a16:creationId xmlns:a16="http://schemas.microsoft.com/office/drawing/2014/main" id="{96AE9D43-5562-055A-6C76-F1B10882AD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711634"/>
            <a:ext cx="743424" cy="74342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83086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6EEE81A-391D-A6EC-A028-8A8ADD1CC2DA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図書館には職業についての本がたくさんある。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There are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many books </a:t>
            </a:r>
            <a:r>
              <a:rPr lang="en-US" altLang="ja-JP" sz="5400" dirty="0">
                <a:latin typeface="Arial Black" panose="020B0A04020102020204" pitchFamily="34" charset="0"/>
              </a:rPr>
              <a:t>on careers in the library.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01_Example Bank-01">
            <a:hlinkClick r:id="" action="ppaction://media"/>
            <a:extLst>
              <a:ext uri="{FF2B5EF4-FFF2-40B4-BE49-F238E27FC236}">
                <a16:creationId xmlns:a16="http://schemas.microsoft.com/office/drawing/2014/main" id="{C3A74322-4A5A-965A-44CF-F99F4DC90A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81743" y="600171"/>
            <a:ext cx="856343" cy="8563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89264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411D8-E5F8-2657-1327-ECD507C6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1443B0C-3983-DB4A-4805-1E83AF0BAF24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あなたの将来を決める時だ。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[I---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[t</a:t>
            </a:r>
            <a:r>
              <a:rPr lang="en-US" altLang="ja-JP" sz="5400" dirty="0"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to [d</a:t>
            </a:r>
            <a:r>
              <a:rPr lang="en-US" altLang="ja-JP" sz="5400" dirty="0">
                <a:latin typeface="Arial Black" panose="020B0A04020102020204" pitchFamily="34" charset="0"/>
              </a:rPr>
              <a:t>-----]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your [f</a:t>
            </a:r>
            <a:r>
              <a:rPr lang="en-US" altLang="ja-JP" sz="5400" dirty="0">
                <a:latin typeface="Arial Black" panose="020B0A04020102020204" pitchFamily="34" charset="0"/>
              </a:rPr>
              <a:t>-----].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9">
            <a:hlinkClick r:id="" action="ppaction://media"/>
            <a:extLst>
              <a:ext uri="{FF2B5EF4-FFF2-40B4-BE49-F238E27FC236}">
                <a16:creationId xmlns:a16="http://schemas.microsoft.com/office/drawing/2014/main" id="{0CA00C98-66F4-5A6F-2E01-DF20F5DABA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711634"/>
            <a:ext cx="743424" cy="74342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27806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292CF-80AE-A4BA-6DE8-4E1C455F2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A332E3E-718B-7675-22A6-15CD2793B387}"/>
              </a:ext>
            </a:extLst>
          </p:cNvPr>
          <p:cNvSpPr txBox="1"/>
          <p:nvPr/>
        </p:nvSpPr>
        <p:spPr>
          <a:xfrm>
            <a:off x="1073624" y="1582340"/>
            <a:ext cx="10044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あなたの将来を決める時だ。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It’s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---------------------------------.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9">
            <a:hlinkClick r:id="" action="ppaction://media"/>
            <a:extLst>
              <a:ext uri="{FF2B5EF4-FFF2-40B4-BE49-F238E27FC236}">
                <a16:creationId xmlns:a16="http://schemas.microsoft.com/office/drawing/2014/main" id="{4F67E368-C1E3-E07B-F72E-18D7EE9D7C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711634"/>
            <a:ext cx="743424" cy="74342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58364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5C7A7-893E-2C24-D9B2-D23979B10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3645121-663C-BC6E-819B-78EA562404A9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周りの人から助言をもらうことは役に立つ。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It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is helpful to get advice from people around you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0">
            <a:hlinkClick r:id="" action="ppaction://media"/>
            <a:extLst>
              <a:ext uri="{FF2B5EF4-FFF2-40B4-BE49-F238E27FC236}">
                <a16:creationId xmlns:a16="http://schemas.microsoft.com/office/drawing/2014/main" id="{99AD31AF-0D5E-EC5D-F821-9E821F135E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09600"/>
            <a:ext cx="780143" cy="7801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40253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A9ABA-863E-6D4F-CBB7-34265072E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32B82-C00A-892B-A0BA-C792A9427339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周りの人から助言をもらうことは役に立つ。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is helpful to get advice from people around you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0">
            <a:hlinkClick r:id="" action="ppaction://media"/>
            <a:extLst>
              <a:ext uri="{FF2B5EF4-FFF2-40B4-BE49-F238E27FC236}">
                <a16:creationId xmlns:a16="http://schemas.microsoft.com/office/drawing/2014/main" id="{6E89429A-C31C-B3AD-EFCD-9C564348C7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09600"/>
            <a:ext cx="780143" cy="7801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867028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80D3A-3960-C246-2A24-8774AF1D4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20DDEF-6A0D-8D26-542E-BA60DC4FC1AF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周りの人から助言をもらうことは役に立つ。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is [h</a:t>
            </a:r>
            <a:r>
              <a:rPr lang="en-US" altLang="ja-JP" sz="5400" dirty="0">
                <a:latin typeface="Arial Black" panose="020B0A04020102020204" pitchFamily="34" charset="0"/>
              </a:rPr>
              <a:t>------]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to [g-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</a:p>
          <a:p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[a-----] from people [a-----] you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0">
            <a:hlinkClick r:id="" action="ppaction://media"/>
            <a:extLst>
              <a:ext uri="{FF2B5EF4-FFF2-40B4-BE49-F238E27FC236}">
                <a16:creationId xmlns:a16="http://schemas.microsoft.com/office/drawing/2014/main" id="{63C6C0D7-E7CF-C914-F429-451DC8A42B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09600"/>
            <a:ext cx="780143" cy="7801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34967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622E2-696D-2C59-876D-30FFBDA2C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D0499B7-61FA-C44C-1601-02E0A69A8BCD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周りの人から助言をもらうことは役に立つ。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It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------------------------------------.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0">
            <a:hlinkClick r:id="" action="ppaction://media"/>
            <a:extLst>
              <a:ext uri="{FF2B5EF4-FFF2-40B4-BE49-F238E27FC236}">
                <a16:creationId xmlns:a16="http://schemas.microsoft.com/office/drawing/2014/main" id="{1E07C129-969A-5BCB-989F-8922693740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09600"/>
            <a:ext cx="780143" cy="7801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7535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CBAA8-DAC2-7B53-698A-976530E42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545F4BF-4A15-58B4-7F08-169432A207C4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失敗から学ぶことが大切だ。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It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is important that you learn from failure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11">
            <a:hlinkClick r:id="" action="ppaction://media"/>
            <a:extLst>
              <a:ext uri="{FF2B5EF4-FFF2-40B4-BE49-F238E27FC236}">
                <a16:creationId xmlns:a16="http://schemas.microsoft.com/office/drawing/2014/main" id="{737488F3-F0C7-6B0C-AEE3-C669F4657C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5486"/>
            <a:ext cx="725714" cy="72571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09702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A30F0-111F-16DD-5328-71D898D1E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C929F6-D13D-ED25-CD38-D18989B719D7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失敗から学ぶことが大切だ。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is important that you learn from failure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11">
            <a:hlinkClick r:id="" action="ppaction://media"/>
            <a:extLst>
              <a:ext uri="{FF2B5EF4-FFF2-40B4-BE49-F238E27FC236}">
                <a16:creationId xmlns:a16="http://schemas.microsoft.com/office/drawing/2014/main" id="{7801E07B-2745-1EB8-2F1E-F6295B47CA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5486"/>
            <a:ext cx="725714" cy="72571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97597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3946B-FF22-2023-E025-F1635CFCA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09C8E54-E1B2-C5C8-1CFE-4DB997353267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失敗から学ぶことが大切だ。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is important [t--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you </a:t>
            </a:r>
          </a:p>
          <a:p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[l--</a:t>
            </a:r>
            <a:r>
              <a:rPr lang="en-US" altLang="ja-JP" sz="5400" dirty="0">
                <a:latin typeface="Arial Black" panose="020B0A04020102020204" pitchFamily="34" charset="0"/>
              </a:rPr>
              <a:t>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from [f--</a:t>
            </a:r>
            <a:r>
              <a:rPr lang="en-US" altLang="ja-JP" sz="5400" dirty="0">
                <a:latin typeface="Arial Black" panose="020B0A04020102020204" pitchFamily="34" charset="0"/>
              </a:rPr>
              <a:t>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11">
            <a:hlinkClick r:id="" action="ppaction://media"/>
            <a:extLst>
              <a:ext uri="{FF2B5EF4-FFF2-40B4-BE49-F238E27FC236}">
                <a16:creationId xmlns:a16="http://schemas.microsoft.com/office/drawing/2014/main" id="{88C2BB39-0D54-B1E0-D073-46B7218F9C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5486"/>
            <a:ext cx="725714" cy="72571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80967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7D4ED-AF6A-D20D-FB34-94B7718E7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90BE645-8611-3CC6-D8AE-B92A307B4BF7}"/>
              </a:ext>
            </a:extLst>
          </p:cNvPr>
          <p:cNvSpPr txBox="1"/>
          <p:nvPr/>
        </p:nvSpPr>
        <p:spPr>
          <a:xfrm>
            <a:off x="1073624" y="1582340"/>
            <a:ext cx="10044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失敗から学ぶことが大切だ。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It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-</a:t>
            </a:r>
            <a:r>
              <a:rPr lang="en-US" altLang="ja-JP" sz="5400" dirty="0">
                <a:latin typeface="Arial Black" panose="020B0A04020102020204" pitchFamily="34" charset="0"/>
              </a:rPr>
              <a:t>-----------------------------------.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11">
            <a:hlinkClick r:id="" action="ppaction://media"/>
            <a:extLst>
              <a:ext uri="{FF2B5EF4-FFF2-40B4-BE49-F238E27FC236}">
                <a16:creationId xmlns:a16="http://schemas.microsoft.com/office/drawing/2014/main" id="{1069B3BB-6F07-ECA5-F442-AB051B460F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5486"/>
            <a:ext cx="725714" cy="72571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20946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1E58A-3201-8455-68AC-3E9D4FF9D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E7E2D3-7C05-F17B-5F05-D90A73F794BB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図書館には職業についての本がたくさんある。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There are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[m---] [b----] </a:t>
            </a:r>
            <a:r>
              <a:rPr lang="en-US" altLang="ja-JP" sz="5400" dirty="0">
                <a:latin typeface="Arial Black" panose="020B0A04020102020204" pitchFamily="34" charset="0"/>
              </a:rPr>
              <a:t>on careers in the library.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01_Example Bank-01">
            <a:hlinkClick r:id="" action="ppaction://media"/>
            <a:extLst>
              <a:ext uri="{FF2B5EF4-FFF2-40B4-BE49-F238E27FC236}">
                <a16:creationId xmlns:a16="http://schemas.microsoft.com/office/drawing/2014/main" id="{A6BE7C24-7040-09C0-9B41-A3168A4A26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81743" y="600171"/>
            <a:ext cx="856343" cy="8563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12902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650F2-0C04-D455-68B5-AF8EC53E4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6E3E7F-8AC3-BB1F-C705-B85B3D01C161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目標を達成するのには時間がかかる。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It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takes time to meet your goals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2">
            <a:hlinkClick r:id="" action="ppaction://media"/>
            <a:extLst>
              <a:ext uri="{FF2B5EF4-FFF2-40B4-BE49-F238E27FC236}">
                <a16:creationId xmlns:a16="http://schemas.microsoft.com/office/drawing/2014/main" id="{6AB245B5-E95F-8A3B-3F1E-66429D5AFF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8829" y="678977"/>
            <a:ext cx="797853" cy="79785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59602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85A24-9890-7E02-32A3-BEE4F32B0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8BD7AD-18B4-4EF6-03AA-EEBED5E18BDF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目標を達成するのには時間がかかる。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takes time to meet your goals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2">
            <a:hlinkClick r:id="" action="ppaction://media"/>
            <a:extLst>
              <a:ext uri="{FF2B5EF4-FFF2-40B4-BE49-F238E27FC236}">
                <a16:creationId xmlns:a16="http://schemas.microsoft.com/office/drawing/2014/main" id="{B1DE9E15-3991-7A46-9CE6-6697FDB49F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8829" y="678977"/>
            <a:ext cx="797853" cy="79785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7236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5E561-E8EA-AFEF-6C91-0FC67610F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1CE1671-7F96-F265-4648-3B4CBDEDC616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目標を達成するのには時間がかかる。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[t</a:t>
            </a:r>
            <a:r>
              <a:rPr lang="en-US" altLang="ja-JP" sz="5400" dirty="0">
                <a:latin typeface="Arial Black" panose="020B0A04020102020204" pitchFamily="34" charset="0"/>
              </a:rPr>
              <a:t>----]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time to [m</a:t>
            </a:r>
            <a:r>
              <a:rPr lang="en-US" altLang="ja-JP" sz="5400" dirty="0"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your [g</a:t>
            </a:r>
            <a:r>
              <a:rPr lang="en-US" altLang="ja-JP" sz="5400" dirty="0">
                <a:latin typeface="Arial Black" panose="020B0A04020102020204" pitchFamily="34" charset="0"/>
              </a:rPr>
              <a:t>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2">
            <a:hlinkClick r:id="" action="ppaction://media"/>
            <a:extLst>
              <a:ext uri="{FF2B5EF4-FFF2-40B4-BE49-F238E27FC236}">
                <a16:creationId xmlns:a16="http://schemas.microsoft.com/office/drawing/2014/main" id="{FC278F47-AA15-3C57-C00A-3D22B3FDBB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8829" y="678977"/>
            <a:ext cx="797853" cy="79785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61037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032CD-FDAF-9240-582B-F1933CA05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37C1C63-D13C-9177-2D0C-239C644BAA63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目標を達成するのには時間がかかる。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It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</a:rPr>
              <a:t>-----------------------------------.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2">
            <a:hlinkClick r:id="" action="ppaction://media"/>
            <a:extLst>
              <a:ext uri="{FF2B5EF4-FFF2-40B4-BE49-F238E27FC236}">
                <a16:creationId xmlns:a16="http://schemas.microsoft.com/office/drawing/2014/main" id="{0F439BB2-AF36-4EB1-C1DF-CC1F3A4EC7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8829" y="678977"/>
            <a:ext cx="797853" cy="79785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97047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7AE977-F1D8-C257-9D44-2E4E209AD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5B90F5-B739-8DD8-83BD-3D61F5AED8A7}"/>
              </a:ext>
            </a:extLst>
          </p:cNvPr>
          <p:cNvSpPr txBox="1"/>
          <p:nvPr/>
        </p:nvSpPr>
        <p:spPr>
          <a:xfrm>
            <a:off x="384413" y="2705725"/>
            <a:ext cx="111103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総復習</a:t>
            </a:r>
            <a:endParaRPr kumimoji="1" lang="en-US" altLang="ja-JP" sz="8800" dirty="0">
              <a:solidFill>
                <a:schemeClr val="accent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8216757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2D0E5-311E-F06C-23F1-16311034F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9AD6F0-0818-7493-37A7-5B9F9800B4C2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図書館には職業についての本がたくさんある。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[T----] are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[m---] [b----] </a:t>
            </a:r>
            <a:r>
              <a:rPr lang="en-US" altLang="ja-JP" sz="5400" dirty="0">
                <a:latin typeface="Arial Black" panose="020B0A04020102020204" pitchFamily="34" charset="0"/>
              </a:rPr>
              <a:t>on [c------] in the [l------].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01_Example Bank-01">
            <a:hlinkClick r:id="" action="ppaction://media"/>
            <a:extLst>
              <a:ext uri="{FF2B5EF4-FFF2-40B4-BE49-F238E27FC236}">
                <a16:creationId xmlns:a16="http://schemas.microsoft.com/office/drawing/2014/main" id="{DA5AD882-2E51-7935-CA1E-854E6C6E95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81743" y="600171"/>
            <a:ext cx="856343" cy="8563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3716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97B93-AFDF-17E2-4EF6-50451B3FE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0ED78D3-C7F3-340E-FD0C-3BA12E879249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私たちは人生において成功と失敗を経験するだろう。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[W-]</a:t>
            </a:r>
            <a:r>
              <a:rPr lang="en-US" altLang="ja-JP" sz="5400" dirty="0">
                <a:latin typeface="Arial Black" panose="020B0A04020102020204" pitchFamily="34" charset="0"/>
              </a:rPr>
              <a:t> [w---] [e---------]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</a:p>
          <a:p>
            <a:pPr algn="just"/>
            <a:r>
              <a:rPr lang="en-US" altLang="ja-JP" sz="5400" dirty="0">
                <a:latin typeface="Arial Black" panose="020B0A04020102020204" pitchFamily="34" charset="0"/>
              </a:rPr>
              <a:t>[s--------] and [f-------] in our life.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2">
            <a:hlinkClick r:id="" action="ppaction://media"/>
            <a:extLst>
              <a:ext uri="{FF2B5EF4-FFF2-40B4-BE49-F238E27FC236}">
                <a16:creationId xmlns:a16="http://schemas.microsoft.com/office/drawing/2014/main" id="{E2BE1A92-F21D-B804-1DA8-12736FB93D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7327" y="608049"/>
            <a:ext cx="840588" cy="84058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53867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7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C3F37-7DC9-D017-8791-FE88E0785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4414DD-9C53-46BD-1099-A82BCF2E7A01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人生の教訓は経験から学ばれる。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[L---] [l------]</a:t>
            </a:r>
            <a:r>
              <a:rPr lang="en-US" altLang="ja-JP" sz="5400" dirty="0">
                <a:latin typeface="Arial Black" panose="020B0A04020102020204" pitchFamily="34" charset="0"/>
              </a:rPr>
              <a:t> are [l------] through [e----------].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3">
            <a:hlinkClick r:id="" action="ppaction://media"/>
            <a:extLst>
              <a:ext uri="{FF2B5EF4-FFF2-40B4-BE49-F238E27FC236}">
                <a16:creationId xmlns:a16="http://schemas.microsoft.com/office/drawing/2014/main" id="{1269E3F7-B7FB-BDF3-4903-7DC904B705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8114" y="642258"/>
            <a:ext cx="820340" cy="820340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09286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9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20DA0-020A-9D83-D1BE-4A0B50F5E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6BEB233-B10D-BE49-CA16-771F748B6194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奨学金のおかげで彼は大学に通うことができるだろう。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 [T--] [s----------]</a:t>
            </a:r>
            <a:r>
              <a:rPr lang="en-US" altLang="ja-JP" sz="5400" dirty="0">
                <a:latin typeface="Arial Black" panose="020B0A04020102020204" pitchFamily="34" charset="0"/>
              </a:rPr>
              <a:t> [w---] </a:t>
            </a:r>
          </a:p>
          <a:p>
            <a:r>
              <a:rPr lang="en-US" altLang="ja-JP" sz="5400" dirty="0">
                <a:latin typeface="Arial Black" panose="020B0A04020102020204" pitchFamily="34" charset="0"/>
              </a:rPr>
              <a:t>[e-----] him to [a-----] college.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4">
            <a:hlinkClick r:id="" action="ppaction://media"/>
            <a:extLst>
              <a:ext uri="{FF2B5EF4-FFF2-40B4-BE49-F238E27FC236}">
                <a16:creationId xmlns:a16="http://schemas.microsoft.com/office/drawing/2014/main" id="{7CFC935D-AF0A-DAB7-C5E8-B04A4AF5BE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587904"/>
            <a:ext cx="797854" cy="79785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420505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10F23-F0AA-5BB6-E506-AB4E58AF7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6BD806-6CBD-4523-BD44-3E8F7C12E71B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彼の話から，目標を設定することが大切だとわかる。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[H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[s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----]</a:t>
            </a:r>
            <a:r>
              <a:rPr lang="en-US" altLang="ja-JP" sz="5400" dirty="0"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[s</a:t>
            </a:r>
            <a:r>
              <a:rPr lang="en-US" altLang="ja-JP" sz="5400" dirty="0">
                <a:latin typeface="Arial Black" panose="020B0A04020102020204" pitchFamily="34" charset="0"/>
              </a:rPr>
              <a:t>----]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[t</a:t>
            </a:r>
            <a:r>
              <a:rPr lang="en-US" altLang="ja-JP" sz="5400" dirty="0">
                <a:latin typeface="Arial Black" panose="020B0A04020102020204" pitchFamily="34" charset="0"/>
              </a:rPr>
              <a:t>---] </a:t>
            </a:r>
          </a:p>
          <a:p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[s</a:t>
            </a:r>
            <a:r>
              <a:rPr lang="en-US" altLang="ja-JP" sz="5400" dirty="0">
                <a:latin typeface="Arial Black" panose="020B0A04020102020204" pitchFamily="34" charset="0"/>
              </a:rPr>
              <a:t>------] [g----] is important.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5">
            <a:hlinkClick r:id="" action="ppaction://media"/>
            <a:extLst>
              <a:ext uri="{FF2B5EF4-FFF2-40B4-BE49-F238E27FC236}">
                <a16:creationId xmlns:a16="http://schemas.microsoft.com/office/drawing/2014/main" id="{B06B84EA-BF6A-24B3-EDC9-5EFA663453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47058" y="623974"/>
            <a:ext cx="808738" cy="80873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40817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6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75DD3-3F69-53C0-C717-B58F6C767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16E013-B930-DD27-C5F5-BB24F7557C6C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図書館には職業についての本がたくさんある。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[T----] are 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[m---] [b----] </a:t>
            </a:r>
            <a:r>
              <a:rPr lang="en-US" altLang="ja-JP" sz="5400" dirty="0">
                <a:latin typeface="Arial Black" panose="020B0A04020102020204" pitchFamily="34" charset="0"/>
              </a:rPr>
              <a:t>on [c------] in the [l------].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01_Example Bank-01">
            <a:hlinkClick r:id="" action="ppaction://media"/>
            <a:extLst>
              <a:ext uri="{FF2B5EF4-FFF2-40B4-BE49-F238E27FC236}">
                <a16:creationId xmlns:a16="http://schemas.microsoft.com/office/drawing/2014/main" id="{E89022F5-F296-B34C-64DB-C873CEFCD5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81743" y="600171"/>
            <a:ext cx="856343" cy="8563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54425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037DD-961C-DF3A-BB99-0BF049C60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2292E9E-97F1-B279-AA8D-314CA0C556F7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ボランティア活動はあなたにとって良い経験になるだろう。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[V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-----------]</a:t>
            </a:r>
            <a:r>
              <a:rPr lang="en-US" altLang="ja-JP" sz="5400" dirty="0">
                <a:latin typeface="Arial Black" panose="020B0A04020102020204" pitchFamily="34" charset="0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[w</a:t>
            </a:r>
            <a:r>
              <a:rPr lang="en-US" altLang="ja-JP" sz="5400" dirty="0">
                <a:latin typeface="Arial Black" panose="020B0A04020102020204" pitchFamily="34" charset="0"/>
              </a:rPr>
              <a:t>---]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[b</a:t>
            </a:r>
            <a:r>
              <a:rPr lang="en-US" altLang="ja-JP" sz="5400" dirty="0">
                <a:latin typeface="Arial Black" panose="020B0A04020102020204" pitchFamily="34" charset="0"/>
              </a:rPr>
              <a:t>-] a good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[e</a:t>
            </a:r>
            <a:r>
              <a:rPr lang="en-US" altLang="ja-JP" sz="5400" dirty="0">
                <a:latin typeface="Arial Black" panose="020B0A04020102020204" pitchFamily="34" charset="0"/>
              </a:rPr>
              <a:t>---------] for you.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6">
            <a:hlinkClick r:id="" action="ppaction://media"/>
            <a:extLst>
              <a:ext uri="{FF2B5EF4-FFF2-40B4-BE49-F238E27FC236}">
                <a16:creationId xmlns:a16="http://schemas.microsoft.com/office/drawing/2014/main" id="{F6A95FE6-371A-7FAF-9A0E-E2E48C7B22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0043"/>
            <a:ext cx="736600" cy="736600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10170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2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54081-DCE8-C27F-A9A6-095AE168E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03E4825-E0D3-C91D-3243-1ECDBBE44DED}"/>
              </a:ext>
            </a:extLst>
          </p:cNvPr>
          <p:cNvSpPr txBox="1"/>
          <p:nvPr/>
        </p:nvSpPr>
        <p:spPr>
          <a:xfrm>
            <a:off x="1073624" y="1582340"/>
            <a:ext cx="10044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生きることは学ぶことだ。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[T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[l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is [t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[l</a:t>
            </a:r>
            <a:r>
              <a:rPr lang="en-US" altLang="ja-JP" sz="5400" dirty="0">
                <a:latin typeface="Arial Black" panose="020B0A04020102020204" pitchFamily="34" charset="0"/>
              </a:rPr>
              <a:t>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07">
            <a:hlinkClick r:id="" action="ppaction://media"/>
            <a:extLst>
              <a:ext uri="{FF2B5EF4-FFF2-40B4-BE49-F238E27FC236}">
                <a16:creationId xmlns:a16="http://schemas.microsoft.com/office/drawing/2014/main" id="{EA93DB11-5AF3-4B10-0FEB-F340D513D2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9714" y="635433"/>
            <a:ext cx="765196" cy="76519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09329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B81B0-57B1-C31A-C314-170301E62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76BB7F-285E-0909-2877-08870A5B6B95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今していることはあなたの未来に役立つ。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[W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[y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[d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[n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[h</a:t>
            </a:r>
            <a:r>
              <a:rPr lang="en-US" altLang="ja-JP" sz="5400" dirty="0">
                <a:latin typeface="Arial Black" panose="020B0A04020102020204" pitchFamily="34" charset="0"/>
              </a:rPr>
              <a:t>----]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your [f</a:t>
            </a:r>
            <a:r>
              <a:rPr lang="en-US" altLang="ja-JP" sz="5400" dirty="0">
                <a:latin typeface="Arial Black" panose="020B0A04020102020204" pitchFamily="34" charset="0"/>
              </a:rPr>
              <a:t>-----].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8">
            <a:hlinkClick r:id="" action="ppaction://media"/>
            <a:extLst>
              <a:ext uri="{FF2B5EF4-FFF2-40B4-BE49-F238E27FC236}">
                <a16:creationId xmlns:a16="http://schemas.microsoft.com/office/drawing/2014/main" id="{31B96FFA-43AB-97E5-23A8-F7D9F10914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74914"/>
            <a:ext cx="747486" cy="747486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53161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1B125-D909-30F9-A609-3A0FCD360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8535BF-F1DF-DE69-DF8D-8AF8160BC6BD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あなたの将来を決める時だ。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[I---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[t</a:t>
            </a:r>
            <a:r>
              <a:rPr lang="en-US" altLang="ja-JP" sz="5400" dirty="0"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to [d</a:t>
            </a:r>
            <a:r>
              <a:rPr lang="en-US" altLang="ja-JP" sz="5400" dirty="0">
                <a:latin typeface="Arial Black" panose="020B0A04020102020204" pitchFamily="34" charset="0"/>
              </a:rPr>
              <a:t>-----]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your [f</a:t>
            </a:r>
            <a:r>
              <a:rPr lang="en-US" altLang="ja-JP" sz="5400" dirty="0">
                <a:latin typeface="Arial Black" panose="020B0A04020102020204" pitchFamily="34" charset="0"/>
              </a:rPr>
              <a:t>-----].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9">
            <a:hlinkClick r:id="" action="ppaction://media"/>
            <a:extLst>
              <a:ext uri="{FF2B5EF4-FFF2-40B4-BE49-F238E27FC236}">
                <a16:creationId xmlns:a16="http://schemas.microsoft.com/office/drawing/2014/main" id="{E71D5AB8-7F6F-F5F5-D4D0-1DD49BCE14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0600" y="711634"/>
            <a:ext cx="743424" cy="74342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26409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46343-289F-1682-295F-00B4DF909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D5A687C-F30D-B3F9-1CF2-29D11C0DA044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周りの人から助言をもらうことは役に立つ。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is [h</a:t>
            </a:r>
            <a:r>
              <a:rPr lang="en-US" altLang="ja-JP" sz="5400" dirty="0">
                <a:latin typeface="Arial Black" panose="020B0A04020102020204" pitchFamily="34" charset="0"/>
              </a:rPr>
              <a:t>------]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to [g-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</a:p>
          <a:p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[a-----] from people [a-----] you</a:t>
            </a:r>
            <a:r>
              <a:rPr lang="en-US" altLang="ja-JP" sz="5400" dirty="0">
                <a:latin typeface="Arial Black" panose="020B0A04020102020204" pitchFamily="34" charset="0"/>
              </a:rPr>
              <a:t>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0">
            <a:hlinkClick r:id="" action="ppaction://media"/>
            <a:extLst>
              <a:ext uri="{FF2B5EF4-FFF2-40B4-BE49-F238E27FC236}">
                <a16:creationId xmlns:a16="http://schemas.microsoft.com/office/drawing/2014/main" id="{DEE8D65B-4323-44D3-67DB-ADB31FCB5E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09600"/>
            <a:ext cx="780143" cy="7801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826125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DE58C-F788-3367-C005-ECCF88D74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CA7A35-B5BE-7AC2-02F8-6C4720436C60}"/>
              </a:ext>
            </a:extLst>
          </p:cNvPr>
          <p:cNvSpPr txBox="1"/>
          <p:nvPr/>
        </p:nvSpPr>
        <p:spPr>
          <a:xfrm>
            <a:off x="1073624" y="1582340"/>
            <a:ext cx="10044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失敗から学ぶことが大切だ。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is important [t--</a:t>
            </a:r>
            <a:r>
              <a:rPr lang="en-US" altLang="ja-JP" sz="5400" dirty="0">
                <a:latin typeface="Arial Black" panose="020B0A04020102020204" pitchFamily="34" charset="0"/>
              </a:rPr>
              <a:t>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you </a:t>
            </a:r>
          </a:p>
          <a:p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[l--</a:t>
            </a:r>
            <a:r>
              <a:rPr lang="en-US" altLang="ja-JP" sz="5400" dirty="0">
                <a:latin typeface="Arial Black" panose="020B0A04020102020204" pitchFamily="34" charset="0"/>
              </a:rPr>
              <a:t>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from [f--</a:t>
            </a:r>
            <a:r>
              <a:rPr lang="en-US" altLang="ja-JP" sz="5400" dirty="0">
                <a:latin typeface="Arial Black" panose="020B0A04020102020204" pitchFamily="34" charset="0"/>
              </a:rPr>
              <a:t>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11">
            <a:hlinkClick r:id="" action="ppaction://media"/>
            <a:extLst>
              <a:ext uri="{FF2B5EF4-FFF2-40B4-BE49-F238E27FC236}">
                <a16:creationId xmlns:a16="http://schemas.microsoft.com/office/drawing/2014/main" id="{B67903E1-0F88-DF75-66D9-13E8CE22F0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624" y="665486"/>
            <a:ext cx="725714" cy="725714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39674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FE5CB-FA24-E0EC-5B6E-CD3DAB772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93141C9-B435-30E0-D8E5-5FA4C060E024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目標を達成するのには時間がかかる。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[I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-]</a:t>
            </a:r>
            <a:r>
              <a:rPr lang="ja-JP" altLang="en-US" sz="5400" dirty="0">
                <a:solidFill>
                  <a:srgbClr val="FF0000"/>
                </a:solidFill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[t</a:t>
            </a:r>
            <a:r>
              <a:rPr lang="en-US" altLang="ja-JP" sz="5400" dirty="0">
                <a:latin typeface="Arial Black" panose="020B0A04020102020204" pitchFamily="34" charset="0"/>
              </a:rPr>
              <a:t>----]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time to [m</a:t>
            </a:r>
            <a:r>
              <a:rPr lang="en-US" altLang="ja-JP" sz="5400" dirty="0">
                <a:latin typeface="Arial Black" panose="020B0A04020102020204" pitchFamily="34" charset="0"/>
              </a:rPr>
              <a:t>---]</a:t>
            </a:r>
            <a:r>
              <a:rPr lang="en-US" altLang="ja-JP" sz="5400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 your [g</a:t>
            </a:r>
            <a:r>
              <a:rPr lang="en-US" altLang="ja-JP" sz="5400" dirty="0">
                <a:latin typeface="Arial Black" panose="020B0A04020102020204" pitchFamily="34" charset="0"/>
              </a:rPr>
              <a:t>----].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4" name="L01_Example Bank-12">
            <a:hlinkClick r:id="" action="ppaction://media"/>
            <a:extLst>
              <a:ext uri="{FF2B5EF4-FFF2-40B4-BE49-F238E27FC236}">
                <a16:creationId xmlns:a16="http://schemas.microsoft.com/office/drawing/2014/main" id="{69700317-9371-8ED0-53F1-79DE737024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8829" y="678977"/>
            <a:ext cx="797853" cy="79785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13714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2CF966-CEF6-8E41-ECB4-D9EFE18EF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D34929-9236-C453-8B8B-439AFB46A00B}"/>
              </a:ext>
            </a:extLst>
          </p:cNvPr>
          <p:cNvSpPr txBox="1"/>
          <p:nvPr/>
        </p:nvSpPr>
        <p:spPr>
          <a:xfrm>
            <a:off x="384413" y="2705725"/>
            <a:ext cx="111103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dirty="0">
                <a:solidFill>
                  <a:schemeClr val="accent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終了</a:t>
            </a:r>
            <a:endParaRPr kumimoji="1" lang="en-US" altLang="ja-JP" sz="8800" dirty="0">
              <a:solidFill>
                <a:schemeClr val="accent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1011400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C689C-FD65-3B93-6998-1F6BB108F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9C4724-0151-C972-B321-473EB0ABA49E}"/>
              </a:ext>
            </a:extLst>
          </p:cNvPr>
          <p:cNvSpPr txBox="1"/>
          <p:nvPr/>
        </p:nvSpPr>
        <p:spPr>
          <a:xfrm>
            <a:off x="1073624" y="1582340"/>
            <a:ext cx="10044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図書館には職業についての本がたくさんある。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latin typeface="Arial Black" panose="020B0A04020102020204" pitchFamily="34" charset="0"/>
              </a:rPr>
              <a:t>There ----------------------------.</a:t>
            </a:r>
            <a:endParaRPr lang="ja-JP" altLang="ja-JP" sz="5400" dirty="0">
              <a:latin typeface="Arial Black" panose="020B0A04020102020204" pitchFamily="34" charset="0"/>
            </a:endParaRPr>
          </a:p>
          <a:p>
            <a:endParaRPr lang="ja-JP" altLang="ja-JP" sz="5400" dirty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L01_Example Bank-01">
            <a:hlinkClick r:id="" action="ppaction://media"/>
            <a:extLst>
              <a:ext uri="{FF2B5EF4-FFF2-40B4-BE49-F238E27FC236}">
                <a16:creationId xmlns:a16="http://schemas.microsoft.com/office/drawing/2014/main" id="{0410CF6C-099C-91A2-21EA-ACD6ADD0F2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81743" y="600171"/>
            <a:ext cx="856343" cy="856343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289428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4B5B4-D541-3714-45CB-BCF2952A9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2B087F8-51B3-68B5-B3FD-55BA42584DEE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私たちは人生において成功と失敗を経験するだろう。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We</a:t>
            </a:r>
            <a:r>
              <a:rPr lang="en-US" altLang="ja-JP" sz="5400" dirty="0">
                <a:latin typeface="Arial Black" panose="020B0A04020102020204" pitchFamily="34" charset="0"/>
              </a:rPr>
              <a:t> will experience successes and failures in our life.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2">
            <a:hlinkClick r:id="" action="ppaction://media"/>
            <a:extLst>
              <a:ext uri="{FF2B5EF4-FFF2-40B4-BE49-F238E27FC236}">
                <a16:creationId xmlns:a16="http://schemas.microsoft.com/office/drawing/2014/main" id="{7EB64E0E-AD5A-D1ED-9BFF-32AD1CD053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7327" y="608049"/>
            <a:ext cx="840588" cy="84058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25908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7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D9AF0-264E-ECFF-525A-CA8CD3A68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C85C57-798D-80FC-1E46-C6FEFD06FDD2}"/>
              </a:ext>
            </a:extLst>
          </p:cNvPr>
          <p:cNvSpPr txBox="1"/>
          <p:nvPr/>
        </p:nvSpPr>
        <p:spPr>
          <a:xfrm>
            <a:off x="1073624" y="1582340"/>
            <a:ext cx="1004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2. </a:t>
            </a: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私たちは人生において成功と失敗を経験するだろう。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en-US" altLang="ja-JP" sz="5400" dirty="0">
                <a:solidFill>
                  <a:srgbClr val="FF0000"/>
                </a:solidFill>
                <a:latin typeface="Arial Black" panose="020B0A04020102020204" pitchFamily="34" charset="0"/>
              </a:rPr>
              <a:t>[W-]</a:t>
            </a:r>
            <a:r>
              <a:rPr lang="en-US" altLang="ja-JP" sz="5400" dirty="0">
                <a:latin typeface="Arial Black" panose="020B0A04020102020204" pitchFamily="34" charset="0"/>
              </a:rPr>
              <a:t> will experience successes and failures in our life.</a:t>
            </a:r>
            <a:endParaRPr lang="ja-JP" altLang="ja-JP" sz="5400" dirty="0">
              <a:latin typeface="Arial Black" panose="020B0A04020102020204" pitchFamily="34" charset="0"/>
            </a:endParaRPr>
          </a:p>
        </p:txBody>
      </p:sp>
      <p:pic>
        <p:nvPicPr>
          <p:cNvPr id="3" name="L01_Example Bank-02">
            <a:hlinkClick r:id="" action="ppaction://media"/>
            <a:extLst>
              <a:ext uri="{FF2B5EF4-FFF2-40B4-BE49-F238E27FC236}">
                <a16:creationId xmlns:a16="http://schemas.microsoft.com/office/drawing/2014/main" id="{5EF92E2B-0E28-B66B-9C77-338A4EF185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7327" y="608049"/>
            <a:ext cx="840588" cy="840588"/>
          </a:xfrm>
          <a:prstGeom prst="rect">
            <a:avLst/>
          </a:prstGeom>
        </p:spPr>
      </p:pic>
      <p:sp>
        <p:nvSpPr>
          <p:cNvPr id="8" name="内容解説資料_label"/>
          <p:cNvSpPr txBox="1"/>
          <p:nvPr/>
        </p:nvSpPr>
        <p:spPr>
          <a:xfrm>
            <a:off x="9608280" y="252000"/>
            <a:ext cx="2331720" cy="64579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none" anchor="ctr">
            <a:spAutoFit/>
          </a:bodyPr>
          <a:lstStyle/>
          <a:p>
            <a:pPr algn="ctr"/>
            <a:r>
              <a:rPr sz="2700" b="0">
                <a:solidFill>
                  <a:srgbClr val="FF0000"/>
                </a:solidFill>
              </a:rPr>
              <a:t>内容解説資料</a:t>
            </a:r>
          </a:p>
        </p:txBody>
      </p:sp>
    </p:spTree>
    <p:extLst>
      <p:ext uri="{BB962C8B-B14F-4D97-AF65-F5344CB8AC3E}">
        <p14:creationId xmlns:p14="http://schemas.microsoft.com/office/powerpoint/2010/main" val="300580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7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中央テキスト　白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1639</Words>
  <Application>Microsoft Office PowerPoint</Application>
  <PresentationFormat>ワイド画面</PresentationFormat>
  <Paragraphs>199</Paragraphs>
  <Slides>67</Slides>
  <Notes>60</Notes>
  <HiddenSlides>0</HiddenSlides>
  <MMClips>60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67</vt:i4>
      </vt:variant>
    </vt:vector>
  </HeadingPairs>
  <TitlesOfParts>
    <vt:vector size="76" baseType="lpstr">
      <vt:lpstr>HGP創英角ｺﾞｼｯｸUB</vt:lpstr>
      <vt:lpstr>HG創英角ｺﾞｼｯｸUB</vt:lpstr>
      <vt:lpstr>游ゴシック</vt:lpstr>
      <vt:lpstr>游ゴシック Light</vt:lpstr>
      <vt:lpstr>Arial</vt:lpstr>
      <vt:lpstr>Arial Black</vt:lpstr>
      <vt:lpstr>Calibri</vt:lpstr>
      <vt:lpstr>Office テーマ</vt:lpstr>
      <vt:lpstr>中央テキスト　白</vt:lpstr>
      <vt:lpstr>Revised Vision Quest 2 Hope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石田祐子</cp:lastModifiedBy>
  <cp:revision>22</cp:revision>
  <dcterms:created xsi:type="dcterms:W3CDTF">2026-01-07T01:51:17Z</dcterms:created>
  <dcterms:modified xsi:type="dcterms:W3CDTF">2026-03-31T01:47:29Z</dcterms:modified>
</cp:coreProperties>
</file>