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903" r:id="rId2"/>
    <p:sldId id="902" r:id="rId3"/>
    <p:sldId id="904" r:id="rId4"/>
    <p:sldId id="894" r:id="rId5"/>
    <p:sldId id="905" r:id="rId6"/>
    <p:sldId id="895" r:id="rId7"/>
    <p:sldId id="906" r:id="rId8"/>
    <p:sldId id="896" r:id="rId9"/>
    <p:sldId id="907" r:id="rId10"/>
    <p:sldId id="897" r:id="rId11"/>
    <p:sldId id="908" r:id="rId12"/>
    <p:sldId id="898" r:id="rId13"/>
    <p:sldId id="909" r:id="rId14"/>
    <p:sldId id="899" r:id="rId15"/>
  </p:sldIdLst>
  <p:sldSz cx="18288000" cy="10285413"/>
  <p:notesSz cx="6858000" cy="9144000"/>
  <p:embeddedFontLst>
    <p:embeddedFont>
      <p:font typeface="UD デジタル 教科書体 NK-B" panose="02020700000000000000" pitchFamily="18" charset="-128"/>
      <p:bold r:id="rId17"/>
    </p:embeddedFont>
    <p:embeddedFont>
      <p:font typeface="游ゴシック" panose="020B0400000000000000" pitchFamily="50" charset="-128"/>
      <p:regular r:id="rId18"/>
      <p:bold r:id="rId19"/>
    </p:embeddedFont>
    <p:embeddedFont>
      <p:font typeface="游ゴシック Medium" panose="020B0500000000000000" pitchFamily="50" charset="-128"/>
      <p:regular r:id="rId20"/>
    </p:embeddedFont>
    <p:embeddedFont>
      <p:font typeface="游明朝" panose="02020400000000000000" pitchFamily="18" charset="-128"/>
      <p:regular r:id="rId21"/>
    </p:embeddedFont>
    <p:embeddedFont>
      <p:font typeface="游明朝 Demibold" panose="02020600000000000000" pitchFamily="18" charset="-128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阪編集事務 1660032" initials="大阪編集事務" lastIdx="51" clrIdx="0">
    <p:extLst>
      <p:ext uri="{19B8F6BF-5375-455C-9EA6-DF929625EA0E}">
        <p15:presenceInfo xmlns:p15="http://schemas.microsoft.com/office/powerpoint/2012/main" userId="大阪編集事務 1660032" providerId="None"/>
      </p:ext>
    </p:extLst>
  </p:cmAuthor>
  <p:cmAuthor id="2" name="堀田政嗣" initials="堀田政嗣" lastIdx="1" clrIdx="1">
    <p:extLst>
      <p:ext uri="{19B8F6BF-5375-455C-9EA6-DF929625EA0E}">
        <p15:presenceInfo xmlns:p15="http://schemas.microsoft.com/office/powerpoint/2012/main" userId="堀田政嗣" providerId="None"/>
      </p:ext>
    </p:extLst>
  </p:cmAuthor>
  <p:cmAuthor id="3" name="大阪編集事務 1660056" initials="大阪編集事務" lastIdx="3" clrIdx="2">
    <p:extLst>
      <p:ext uri="{19B8F6BF-5375-455C-9EA6-DF929625EA0E}">
        <p15:presenceInfo xmlns:p15="http://schemas.microsoft.com/office/powerpoint/2012/main" userId="S-1-5-21-3178451276-2870524919-828692511-5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FFCC"/>
    <a:srgbClr val="FF66CC"/>
    <a:srgbClr val="FF66FF"/>
    <a:srgbClr val="33CC33"/>
    <a:srgbClr val="99FFCC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37" d="100"/>
          <a:sy n="37" d="100"/>
        </p:scale>
        <p:origin x="1256" y="256"/>
      </p:cViewPr>
      <p:guideLst>
        <p:guide orient="horz" pos="3239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0FA01-6A02-4D38-B879-7399C8BA03D7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472B-2E4B-4B18-AEDC-238E872CFE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2C3F-D998-210B-33DC-1C14F13B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1E764B-4308-D963-E5C9-C06051381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C87404-8437-2512-8D39-8124BAA99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522E8E-B8A6-8EEB-8C0E-78C4B25B6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A472B-2E4B-4B18-AEDC-238E872CFEC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80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A472B-2E4B-4B18-AEDC-238E872CFEC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3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7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50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3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8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18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34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59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49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0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9717-DB6E-44C6-B6F4-7C5853EAFDD2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A60B-C36F-48F1-9C53-5FBB7E012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7D86A-3031-3F78-4368-37E291F5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DA836-BBA2-CA48-0F32-ECD06BCC0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1-1</a:t>
            </a:r>
            <a:r>
              <a:rPr lang="en-US" altLang="ja-JP" sz="6700" kern="100" dirty="0">
                <a:solidFill>
                  <a:schemeClr val="accent5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br>
              <a:rPr lang="en-US" altLang="ja-JP" sz="6700" kern="100" dirty="0">
                <a:solidFill>
                  <a:schemeClr val="accent5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My father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私の父は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often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shops online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よく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ネットで買い物をする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1-1">
            <a:hlinkClick r:id="" action="ppaction://media"/>
            <a:extLst>
              <a:ext uri="{FF2B5EF4-FFF2-40B4-BE49-F238E27FC236}">
                <a16:creationId xmlns:a16="http://schemas.microsoft.com/office/drawing/2014/main" id="{4F8F7ED6-621A-742F-C344-DBF59AE75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331" y="8953500"/>
            <a:ext cx="433388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3-1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woman </a:t>
            </a: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is watering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some flowers.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女性が花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に水をやっている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52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B87FA-A3D8-7C7B-4EB1-42ABFCED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66C4F-146E-8E4A-4ACC-3D580B68B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 fontScale="90000"/>
          </a:bodyPr>
          <a:lstStyle/>
          <a:p>
            <a:pPr>
              <a:lnSpc>
                <a:spcPts val="10000"/>
              </a:lnSpc>
            </a:pPr>
            <a:r>
              <a:rPr lang="en-US" altLang="ja-JP" sz="7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3-2</a:t>
            </a:r>
            <a:br>
              <a:rPr lang="en-US" altLang="ja-JP" sz="7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Ken usually </a:t>
            </a:r>
            <a:r>
              <a:rPr lang="en-US" altLang="ja-JP" sz="74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goes to 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school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ケンはいつも学校</a:t>
            </a:r>
            <a:r>
              <a:rPr lang="ja-JP" altLang="en-US" sz="59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へ行く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by bike,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自転車で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but today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しかし今日は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he is on the bus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彼はバスに乗っている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because it </a:t>
            </a:r>
            <a:r>
              <a:rPr lang="en-US" altLang="ja-JP" sz="74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is raining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雨が降っている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ので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3-2">
            <a:hlinkClick r:id="" action="ppaction://media"/>
            <a:extLst>
              <a:ext uri="{FF2B5EF4-FFF2-40B4-BE49-F238E27FC236}">
                <a16:creationId xmlns:a16="http://schemas.microsoft.com/office/drawing/2014/main" id="{65D7CA79-A19F-C71B-3381-F3DCD3C95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131" y="89677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 fontScale="90000"/>
          </a:bodyPr>
          <a:lstStyle/>
          <a:p>
            <a:pPr>
              <a:lnSpc>
                <a:spcPts val="10000"/>
              </a:lnSpc>
            </a:pPr>
            <a:r>
              <a:rPr lang="en-US" altLang="ja-JP" sz="7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3-2</a:t>
            </a:r>
            <a:br>
              <a:rPr lang="en-US" altLang="ja-JP" sz="7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Ken usually </a:t>
            </a:r>
            <a:r>
              <a:rPr lang="en-US" altLang="ja-JP" sz="74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goes to</a:t>
            </a:r>
            <a:r>
              <a:rPr lang="en-US" altLang="ja-JP" sz="74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school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ケンはいつも学校</a:t>
            </a:r>
            <a:r>
              <a:rPr lang="ja-JP" altLang="en-US" sz="59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へ行く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by bike,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自転車で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but today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しかし今日は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he is on the bus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彼はバスに乗っている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because it </a:t>
            </a:r>
            <a:r>
              <a:rPr lang="en-US" altLang="ja-JP" sz="74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is raining</a:t>
            </a:r>
            <a:r>
              <a:rPr lang="en-US" altLang="ja-JP" sz="74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9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雨が降っている</a:t>
            </a:r>
            <a:r>
              <a:rPr lang="ja-JP" altLang="en-US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ので </a:t>
            </a:r>
            <a:r>
              <a:rPr lang="en-US" altLang="ja-JP" sz="59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12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17730-A0DB-6D68-6631-F506797EC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6AC43D-C47B-1AC9-E8D9-620930F6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international student</a:t>
            </a: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b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その留学生は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b="1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resembles</a:t>
            </a: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Tom Holland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トム・ホランド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に似ている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a bit.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少し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94EEA517-7943-E6D0-BAD8-740945BAE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131" y="898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international student</a:t>
            </a:r>
            <a: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br>
              <a:rPr lang="en-US" altLang="ja-JP" sz="74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その留学生は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b="1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resembles</a:t>
            </a: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Tom Holland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トム・ホランド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に似ている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b="1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a bit.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少し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8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E98B5-959D-14F6-2675-931187AD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AABD6-EF58-D57B-F5E4-25E004843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1-1</a:t>
            </a:r>
            <a:r>
              <a:rPr lang="en-US" altLang="ja-JP" sz="6700" kern="100" dirty="0">
                <a:solidFill>
                  <a:schemeClr val="accent5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br>
              <a:rPr lang="en-US" altLang="ja-JP" sz="6700" kern="100" dirty="0">
                <a:solidFill>
                  <a:schemeClr val="accent5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My father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私の父は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often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shops online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よく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ネットで買い物をする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14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9F002-79FA-66FF-1ABE-22B7EB864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A10B7-F73A-1D99-EAD2-807FAA016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The Earth 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goes around 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Sun.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地球は太陽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の周りを回る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1-2">
            <a:hlinkClick r:id="" action="ppaction://media"/>
            <a:extLst>
              <a:ext uri="{FF2B5EF4-FFF2-40B4-BE49-F238E27FC236}">
                <a16:creationId xmlns:a16="http://schemas.microsoft.com/office/drawing/2014/main" id="{FC719F3B-0E73-0C72-620C-C71047549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331" y="898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The Earth </a:t>
            </a: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goes around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Sun.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地球は太陽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の周りを回る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00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E531F-B55E-3FB6-2B2B-D55976798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D1C67-1BAC-0853-DDBD-655A9B11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1-3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Caring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for pets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ペットの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世話は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teaches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children responsibility.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子どもに責任感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を教える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1-3">
            <a:hlinkClick r:id="" action="ppaction://media"/>
            <a:extLst>
              <a:ext uri="{FF2B5EF4-FFF2-40B4-BE49-F238E27FC236}">
                <a16:creationId xmlns:a16="http://schemas.microsoft.com/office/drawing/2014/main" id="{6BABABAA-3C6F-48FF-A1BE-0BB5C6202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331" y="8967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1-3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Caring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for pets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ペットの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世話は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teaches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children responsibility.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子どもに責任感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を教える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75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96DFE-BE86-2973-F54F-97407590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B6CBA-4D33-5A76-9127-2EA5A671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concert 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starts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コンサートは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始まる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at six thirty.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６時半</a:t>
            </a:r>
            <a:r>
              <a:rPr lang="ja-JP" altLang="en-US" sz="5300" kern="100" dirty="0">
                <a:solidFill>
                  <a:schemeClr val="accent1">
                    <a:lumMod val="75000"/>
                  </a:schemeClr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3E294868-E741-163C-FA54-95726005A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331" y="898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2C648-9D6D-F25F-A614-4A854A1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concert </a:t>
            </a:r>
            <a:r>
              <a:rPr lang="en-US" altLang="ja-JP" sz="6700" u="dotted" kern="100" dirty="0"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tx1"/>
                  </a:solidFill>
                </a:u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starts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コンサートは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始まる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at six thirty. </a:t>
            </a:r>
            <a:b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６時半</a:t>
            </a:r>
            <a:r>
              <a:rPr lang="ja-JP" altLang="en-US" sz="5300" kern="100" dirty="0">
                <a:solidFill>
                  <a:schemeClr val="accent1">
                    <a:lumMod val="75000"/>
                  </a:schemeClr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03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59988-4D18-27BE-3FED-D87AEFA30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06B00-5731-6294-9FFF-26229B2C1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31" y="139485"/>
            <a:ext cx="16204367" cy="8617058"/>
          </a:xfrm>
        </p:spPr>
        <p:txBody>
          <a:bodyPr anchor="ctr">
            <a:normAutofit/>
          </a:bodyPr>
          <a:lstStyle/>
          <a:p>
            <a:pPr>
              <a:lnSpc>
                <a:spcPts val="10000"/>
              </a:lnSpc>
            </a:pPr>
            <a: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3-1</a:t>
            </a:r>
            <a:br>
              <a:rPr lang="en-US" altLang="ja-JP" sz="67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The woman </a:t>
            </a:r>
            <a:r>
              <a:rPr lang="en-US" altLang="ja-JP" sz="6700" kern="100" dirty="0">
                <a:solidFill>
                  <a:schemeClr val="accent2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is watering </a:t>
            </a:r>
            <a:r>
              <a:rPr lang="en-US" altLang="ja-JP" sz="6700" kern="10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some flowers.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b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 </a:t>
            </a:r>
            <a:r>
              <a:rPr lang="ja-JP" altLang="en-US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女性が花</a:t>
            </a:r>
            <a:r>
              <a:rPr lang="ja-JP" altLang="en-US" sz="5300" kern="100" dirty="0">
                <a:solidFill>
                  <a:schemeClr val="accent2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に水をやっている </a:t>
            </a:r>
            <a:r>
              <a:rPr lang="en-US" altLang="ja-JP" sz="5300" kern="100" dirty="0">
                <a:solidFill>
                  <a:schemeClr val="accent5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endParaRPr kumimoji="1" lang="ja-JP" altLang="en-US" sz="5300" dirty="0">
              <a:solidFill>
                <a:schemeClr val="accent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3-1">
            <a:hlinkClick r:id="" action="ppaction://media"/>
            <a:extLst>
              <a:ext uri="{FF2B5EF4-FFF2-40B4-BE49-F238E27FC236}">
                <a16:creationId xmlns:a16="http://schemas.microsoft.com/office/drawing/2014/main" id="{1035E75E-8201-D4AA-F724-0E1E210D0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331" y="89677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404</Words>
  <Application>Microsoft Office PowerPoint</Application>
  <PresentationFormat>ユーザー設定</PresentationFormat>
  <Paragraphs>16</Paragraphs>
  <Slides>14</Slides>
  <Notes>2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Arial</vt:lpstr>
      <vt:lpstr>游明朝</vt:lpstr>
      <vt:lpstr>UD デジタル 教科書体 NK-B</vt:lpstr>
      <vt:lpstr>游明朝 Demibold</vt:lpstr>
      <vt:lpstr>游ゴシック</vt:lpstr>
      <vt:lpstr>游ゴシック Medium</vt:lpstr>
      <vt:lpstr>Office テーマ</vt:lpstr>
      <vt:lpstr>1-1  My father / 私の父は /  often shops online.  / よくネットで買い物をする /</vt:lpstr>
      <vt:lpstr>1-1  My father / 私の父は /  often shops online.  / よくネットで買い物をする /</vt:lpstr>
      <vt:lpstr>1-2   The Earth goes around the Sun.  / 地球は太陽の周りを回る / </vt:lpstr>
      <vt:lpstr>1-2   The Earth goes around the Sun.  / 地球は太陽の周りを回る / </vt:lpstr>
      <vt:lpstr>1-3   Caring for pets  / ペットの世話は /  teaches children responsibility.  / 子どもに責任感を教える /</vt:lpstr>
      <vt:lpstr>1-3   Caring for pets  / ペットの世話は /  teaches children responsibility.  / 子どもに責任感を教える /</vt:lpstr>
      <vt:lpstr>2 The concert starts  / コンサートは始まる /  at six thirty.  / ６時半に /</vt:lpstr>
      <vt:lpstr>2 The concert starts  / コンサートは始まる /  at six thirty.  / ６時半に /</vt:lpstr>
      <vt:lpstr>3-1 The woman is watering some flowers.  / 女性が花に水をやっている /</vt:lpstr>
      <vt:lpstr>3-1 The woman is watering some flowers.  / 女性が花に水をやっている /</vt:lpstr>
      <vt:lpstr>3-2 Ken usually goes to school  / ケンはいつも学校へ行く /  by bike, / 自転車で /  but today / しかし今日は /  he is on the bus / 彼はバスに乗っている / because it is raining. / 雨が降っているので /</vt:lpstr>
      <vt:lpstr>3-2 Ken usually goes to school  / ケンはいつも学校へ行く /  by bike, / 自転車で /  but today / しかし今日は /  he is on the bus / 彼はバスに乗っている / because it is raining. / 雨が降っているので /</vt:lpstr>
      <vt:lpstr>4 The international student  / その留学生は /  resembles Tom Holland  / トム・ホランドに似ている /  a bit. / 少し /</vt:lpstr>
      <vt:lpstr>4 The international student  / その留学生は /  resembles Tom Holland  / トム・ホランドに似ている /  a bit. / 少し /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Tanaka Kaito. Nice to meet you.</dc:title>
  <dc:creator>堀田政嗣</dc:creator>
  <cp:lastModifiedBy>堀田 政嗣</cp:lastModifiedBy>
  <cp:revision>385</cp:revision>
  <dcterms:created xsi:type="dcterms:W3CDTF">2021-05-17T05:05:42Z</dcterms:created>
  <dcterms:modified xsi:type="dcterms:W3CDTF">2025-02-17T04:17:43Z</dcterms:modified>
</cp:coreProperties>
</file>