
<file path=[Content_Types].xml><?xml version="1.0" encoding="utf-8"?>
<Types xmlns="http://schemas.openxmlformats.org/package/2006/content-types">
  <Default Extension="mp3" ContentType="audio/mpeg"/>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5"/>
  </p:notesMasterIdLst>
  <p:sldIdLst>
    <p:sldId id="257" r:id="rId2"/>
    <p:sldId id="263" r:id="rId3"/>
    <p:sldId id="262" r:id="rId4"/>
    <p:sldId id="264" r:id="rId5"/>
    <p:sldId id="269" r:id="rId6"/>
    <p:sldId id="272" r:id="rId7"/>
    <p:sldId id="273" r:id="rId8"/>
    <p:sldId id="274" r:id="rId9"/>
    <p:sldId id="275" r:id="rId10"/>
    <p:sldId id="313" r:id="rId11"/>
    <p:sldId id="367" r:id="rId12"/>
    <p:sldId id="305" r:id="rId13"/>
    <p:sldId id="368" r:id="rId14"/>
    <p:sldId id="345" r:id="rId15"/>
    <p:sldId id="346" r:id="rId16"/>
    <p:sldId id="347" r:id="rId17"/>
    <p:sldId id="348" r:id="rId18"/>
    <p:sldId id="349" r:id="rId19"/>
    <p:sldId id="353" r:id="rId20"/>
    <p:sldId id="352" r:id="rId21"/>
    <p:sldId id="351" r:id="rId22"/>
    <p:sldId id="354" r:id="rId23"/>
    <p:sldId id="355" r:id="rId24"/>
  </p:sldIdLst>
  <p:sldSz cx="12192000" cy="6858000"/>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レッスン扉" id="{A0FB5833-CC68-4639-BFBF-FC17BE80120E}">
          <p14:sldIdLst>
            <p14:sldId id="257"/>
          </p14:sldIdLst>
        </p14:section>
        <p14:section name="Listening" id="{AB4CEDB7-2186-4857-997F-2641E5F196B1}">
          <p14:sldIdLst>
            <p14:sldId id="263"/>
            <p14:sldId id="262"/>
            <p14:sldId id="264"/>
          </p14:sldIdLst>
        </p14:section>
        <p14:section name="New Words 1" id="{0DD705E1-5350-494F-91DC-D4746043EE11}">
          <p14:sldIdLst>
            <p14:sldId id="269"/>
            <p14:sldId id="272"/>
            <p14:sldId id="273"/>
            <p14:sldId id="274"/>
            <p14:sldId id="275"/>
          </p14:sldIdLst>
        </p14:section>
        <p14:section name="New Words 2" id="{10B77167-FAE2-43F0-8C80-49CC01AD6F42}">
          <p14:sldIdLst/>
        </p14:section>
        <p14:section name="New Words 3" id="{44EBDA54-7328-4D17-ACBD-F41D21B59A52}">
          <p14:sldIdLst/>
        </p14:section>
        <p14:section name="New Words 4" id="{0E188643-ADE5-4CF3-B552-19361F9BACC8}">
          <p14:sldIdLst/>
        </p14:section>
        <p14:section name="Scene 1" id="{A8385275-BAA2-49D6-8129-B2EBC416F577}">
          <p14:sldIdLst>
            <p14:sldId id="313"/>
            <p14:sldId id="367"/>
            <p14:sldId id="305"/>
            <p14:sldId id="368"/>
          </p14:sldIdLst>
        </p14:section>
        <p14:section name="Scene 2" id="{4FA8E4C9-43F1-41CF-84FC-F4932C0D3A1D}">
          <p14:sldIdLst/>
        </p14:section>
        <p14:section name="Scene 3" id="{6CAAFCAE-5F53-43CE-8E32-60D281129A6A}">
          <p14:sldIdLst/>
        </p14:section>
        <p14:section name="Scene 4" id="{1CE13078-A98B-4CE9-8361-6A22122D373B}">
          <p14:sldIdLst/>
        </p14:section>
        <p14:section name="TRY" id="{A4438495-8AF6-41F3-AFE1-FED362ADE2BF}">
          <p14:sldIdLst>
            <p14:sldId id="345"/>
            <p14:sldId id="346"/>
            <p14:sldId id="347"/>
            <p14:sldId id="348"/>
            <p14:sldId id="349"/>
            <p14:sldId id="353"/>
            <p14:sldId id="352"/>
            <p14:sldId id="351"/>
            <p14:sldId id="354"/>
            <p14:sldId id="355"/>
          </p14:sldIdLst>
        </p14:section>
        <p14:section name="サブノート解答表示" id="{5F67EBF8-7542-4C59-8FB0-0709DC78E94F}">
          <p14:sldIdLst/>
        </p14:section>
        <p14:section name="Language Function / Wrap Up Grammar" id="{73C972F1-AD9A-4982-9302-2BF4B28BDDB1}">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46E9E"/>
    <a:srgbClr val="FD6FC7"/>
    <a:srgbClr val="00758A"/>
    <a:srgbClr val="D3CADC"/>
    <a:srgbClr val="E6E1E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457" autoAdjust="0"/>
    <p:restoredTop sz="84154" autoAdjust="0"/>
  </p:normalViewPr>
  <p:slideViewPr>
    <p:cSldViewPr snapToGrid="0" showGuides="1">
      <p:cViewPr varScale="1">
        <p:scale>
          <a:sx n="57" d="100"/>
          <a:sy n="57" d="100"/>
        </p:scale>
        <p:origin x="1228" y="2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F075723-E3B9-45E0-BD08-DE8BEAE0D54A}" type="datetimeFigureOut">
              <a:rPr kumimoji="1" lang="ja-JP" altLang="en-US" smtClean="0"/>
              <a:t>2025/4/17</a:t>
            </a:fld>
            <a:endParaRPr kumimoji="1" lang="ja-JP" altLang="en-US"/>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1DC8A0B-CBCE-4DF8-9B42-95D999080E38}" type="slidenum">
              <a:rPr kumimoji="1" lang="ja-JP" altLang="en-US" smtClean="0"/>
              <a:t>‹#›</a:t>
            </a:fld>
            <a:endParaRPr kumimoji="1" lang="ja-JP" altLang="en-US"/>
          </a:p>
        </p:txBody>
      </p:sp>
    </p:spTree>
    <p:extLst>
      <p:ext uri="{BB962C8B-B14F-4D97-AF65-F5344CB8AC3E}">
        <p14:creationId xmlns:p14="http://schemas.microsoft.com/office/powerpoint/2010/main" val="1397972740"/>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81DC8A0B-CBCE-4DF8-9B42-95D999080E38}" type="slidenum">
              <a:rPr kumimoji="1" lang="ja-JP" altLang="en-US" smtClean="0"/>
              <a:t>4</a:t>
            </a:fld>
            <a:endParaRPr kumimoji="1" lang="ja-JP" altLang="en-US"/>
          </a:p>
        </p:txBody>
      </p:sp>
    </p:spTree>
    <p:extLst>
      <p:ext uri="{BB962C8B-B14F-4D97-AF65-F5344CB8AC3E}">
        <p14:creationId xmlns:p14="http://schemas.microsoft.com/office/powerpoint/2010/main" val="13826728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[Retelling</a:t>
            </a:r>
            <a:r>
              <a:rPr kumimoji="1" lang="ja-JP" altLang="en-US" dirty="0"/>
              <a:t>例</a:t>
            </a:r>
            <a:r>
              <a:rPr kumimoji="1" lang="en-US" altLang="ja-JP" dirty="0"/>
              <a:t>]</a:t>
            </a:r>
          </a:p>
          <a:p>
            <a:r>
              <a:rPr kumimoji="1" lang="ja-JP" altLang="en-US" dirty="0"/>
              <a:t>ここに</a:t>
            </a:r>
            <a:r>
              <a:rPr kumimoji="1" lang="en-US" altLang="ja-JP" dirty="0"/>
              <a:t>Retelling</a:t>
            </a:r>
            <a:r>
              <a:rPr kumimoji="1" lang="ja-JP" altLang="en-US" dirty="0"/>
              <a:t>の解答例を入れる。</a:t>
            </a:r>
          </a:p>
          <a:p>
            <a:endParaRPr kumimoji="1" lang="ja-JP" altLang="en-US" dirty="0"/>
          </a:p>
        </p:txBody>
      </p:sp>
      <p:sp>
        <p:nvSpPr>
          <p:cNvPr id="4" name="スライド番号プレースホルダー 3"/>
          <p:cNvSpPr>
            <a:spLocks noGrp="1"/>
          </p:cNvSpPr>
          <p:nvPr>
            <p:ph type="sldNum" sz="quarter" idx="5"/>
          </p:nvPr>
        </p:nvSpPr>
        <p:spPr/>
        <p:txBody>
          <a:bodyPr/>
          <a:lstStyle/>
          <a:p>
            <a:fld id="{81DC8A0B-CBCE-4DF8-9B42-95D999080E38}" type="slidenum">
              <a:rPr kumimoji="1" lang="ja-JP" altLang="en-US" smtClean="0"/>
              <a:t>19</a:t>
            </a:fld>
            <a:endParaRPr kumimoji="1" lang="ja-JP" altLang="en-US"/>
          </a:p>
        </p:txBody>
      </p:sp>
    </p:spTree>
    <p:extLst>
      <p:ext uri="{BB962C8B-B14F-4D97-AF65-F5344CB8AC3E}">
        <p14:creationId xmlns:p14="http://schemas.microsoft.com/office/powerpoint/2010/main" val="13983925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[Retelling</a:t>
            </a:r>
            <a:r>
              <a:rPr kumimoji="1" lang="ja-JP" altLang="en-US" dirty="0"/>
              <a:t>例</a:t>
            </a:r>
            <a:r>
              <a:rPr kumimoji="1" lang="en-US" altLang="ja-JP" dirty="0"/>
              <a:t>]</a:t>
            </a:r>
          </a:p>
          <a:p>
            <a:r>
              <a:rPr kumimoji="1" lang="ja-JP" altLang="en-US" dirty="0"/>
              <a:t>ここに</a:t>
            </a:r>
            <a:r>
              <a:rPr kumimoji="1" lang="en-US" altLang="ja-JP" dirty="0"/>
              <a:t>Retelling</a:t>
            </a:r>
            <a:r>
              <a:rPr kumimoji="1" lang="ja-JP" altLang="en-US" dirty="0"/>
              <a:t>の解答例を入れる。</a:t>
            </a:r>
          </a:p>
          <a:p>
            <a:endParaRPr kumimoji="1" lang="ja-JP" altLang="en-US" dirty="0"/>
          </a:p>
        </p:txBody>
      </p:sp>
      <p:sp>
        <p:nvSpPr>
          <p:cNvPr id="4" name="スライド番号プレースホルダー 3"/>
          <p:cNvSpPr>
            <a:spLocks noGrp="1"/>
          </p:cNvSpPr>
          <p:nvPr>
            <p:ph type="sldNum" sz="quarter" idx="5"/>
          </p:nvPr>
        </p:nvSpPr>
        <p:spPr/>
        <p:txBody>
          <a:bodyPr/>
          <a:lstStyle/>
          <a:p>
            <a:fld id="{81DC8A0B-CBCE-4DF8-9B42-95D999080E38}" type="slidenum">
              <a:rPr kumimoji="1" lang="ja-JP" altLang="en-US" smtClean="0"/>
              <a:t>20</a:t>
            </a:fld>
            <a:endParaRPr kumimoji="1" lang="ja-JP" altLang="en-US"/>
          </a:p>
        </p:txBody>
      </p:sp>
    </p:spTree>
    <p:extLst>
      <p:ext uri="{BB962C8B-B14F-4D97-AF65-F5344CB8AC3E}">
        <p14:creationId xmlns:p14="http://schemas.microsoft.com/office/powerpoint/2010/main" val="41363024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[Retelling</a:t>
            </a:r>
            <a:r>
              <a:rPr kumimoji="1" lang="ja-JP" altLang="en-US" dirty="0"/>
              <a:t>例</a:t>
            </a:r>
            <a:r>
              <a:rPr kumimoji="1" lang="en-US" altLang="ja-JP" dirty="0"/>
              <a:t>]</a:t>
            </a:r>
          </a:p>
          <a:p>
            <a:r>
              <a:rPr kumimoji="1" lang="ja-JP" altLang="en-US" dirty="0"/>
              <a:t>ここに</a:t>
            </a:r>
            <a:r>
              <a:rPr kumimoji="1" lang="en-US" altLang="ja-JP" dirty="0"/>
              <a:t>Retelling</a:t>
            </a:r>
            <a:r>
              <a:rPr kumimoji="1" lang="ja-JP" altLang="en-US" dirty="0"/>
              <a:t>の解答例を入れる。</a:t>
            </a:r>
          </a:p>
          <a:p>
            <a:endParaRPr kumimoji="1" lang="ja-JP" altLang="en-US" dirty="0"/>
          </a:p>
        </p:txBody>
      </p:sp>
      <p:sp>
        <p:nvSpPr>
          <p:cNvPr id="4" name="スライド番号プレースホルダー 3"/>
          <p:cNvSpPr>
            <a:spLocks noGrp="1"/>
          </p:cNvSpPr>
          <p:nvPr>
            <p:ph type="sldNum" sz="quarter" idx="5"/>
          </p:nvPr>
        </p:nvSpPr>
        <p:spPr/>
        <p:txBody>
          <a:bodyPr/>
          <a:lstStyle/>
          <a:p>
            <a:fld id="{81DC8A0B-CBCE-4DF8-9B42-95D999080E38}" type="slidenum">
              <a:rPr kumimoji="1" lang="ja-JP" altLang="en-US" smtClean="0"/>
              <a:t>21</a:t>
            </a:fld>
            <a:endParaRPr kumimoji="1" lang="ja-JP" altLang="en-US"/>
          </a:p>
        </p:txBody>
      </p:sp>
    </p:spTree>
    <p:extLst>
      <p:ext uri="{BB962C8B-B14F-4D97-AF65-F5344CB8AC3E}">
        <p14:creationId xmlns:p14="http://schemas.microsoft.com/office/powerpoint/2010/main" val="19493116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48517F-9569-1833-8291-DB8F978554B0}"/>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15783853-8CC8-67BE-F38F-96705C786BFC}"/>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1748B8F9-D708-6DBC-F05A-EFFB7C8EC8EC}"/>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5DB58025-E018-780C-D1C1-C8A6119CCF7F}"/>
              </a:ext>
            </a:extLst>
          </p:cNvPr>
          <p:cNvSpPr>
            <a:spLocks noGrp="1"/>
          </p:cNvSpPr>
          <p:nvPr>
            <p:ph type="sldNum" sz="quarter" idx="5"/>
          </p:nvPr>
        </p:nvSpPr>
        <p:spPr/>
        <p:txBody>
          <a:bodyPr/>
          <a:lstStyle/>
          <a:p>
            <a:fld id="{81DC8A0B-CBCE-4DF8-9B42-95D999080E38}" type="slidenum">
              <a:rPr kumimoji="1" lang="ja-JP" altLang="en-US" smtClean="0"/>
              <a:t>22</a:t>
            </a:fld>
            <a:endParaRPr kumimoji="1" lang="ja-JP" altLang="en-US"/>
          </a:p>
        </p:txBody>
      </p:sp>
    </p:spTree>
    <p:extLst>
      <p:ext uri="{BB962C8B-B14F-4D97-AF65-F5344CB8AC3E}">
        <p14:creationId xmlns:p14="http://schemas.microsoft.com/office/powerpoint/2010/main" val="3237123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9A2443-D5EF-AF8C-0713-B89C8394115B}"/>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950583A6-6CE3-2D68-4D1F-C46FA0201CD9}"/>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96961BF9-83DE-442C-9BEE-EC58348179D7}"/>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50BA936D-B95F-04C8-E3F7-93BE17FFBAD4}"/>
              </a:ext>
            </a:extLst>
          </p:cNvPr>
          <p:cNvSpPr>
            <a:spLocks noGrp="1"/>
          </p:cNvSpPr>
          <p:nvPr>
            <p:ph type="sldNum" sz="quarter" idx="5"/>
          </p:nvPr>
        </p:nvSpPr>
        <p:spPr/>
        <p:txBody>
          <a:bodyPr/>
          <a:lstStyle/>
          <a:p>
            <a:fld id="{81DC8A0B-CBCE-4DF8-9B42-95D999080E38}" type="slidenum">
              <a:rPr kumimoji="1" lang="ja-JP" altLang="en-US" smtClean="0"/>
              <a:t>23</a:t>
            </a:fld>
            <a:endParaRPr kumimoji="1" lang="ja-JP" altLang="en-US"/>
          </a:p>
        </p:txBody>
      </p:sp>
    </p:spTree>
    <p:extLst>
      <p:ext uri="{BB962C8B-B14F-4D97-AF65-F5344CB8AC3E}">
        <p14:creationId xmlns:p14="http://schemas.microsoft.com/office/powerpoint/2010/main" val="3717278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C6BCB19-E3CA-DA7E-5DCB-66E96E4C9228}"/>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D943DEEA-AE21-99DE-1124-812C89D72F5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D6B33589-9EDB-C77D-F2BF-033FC875A056}"/>
              </a:ext>
            </a:extLst>
          </p:cNvPr>
          <p:cNvSpPr>
            <a:spLocks noGrp="1"/>
          </p:cNvSpPr>
          <p:nvPr>
            <p:ph type="dt" sz="half" idx="10"/>
          </p:nvPr>
        </p:nvSpPr>
        <p:spPr/>
        <p:txBody>
          <a:bodyPr/>
          <a:lstStyle/>
          <a:p>
            <a:fld id="{7AA74CE1-279C-443B-A632-7C0AEC77B6B0}" type="datetimeFigureOut">
              <a:rPr kumimoji="1" lang="ja-JP" altLang="en-US" smtClean="0"/>
              <a:t>2025/4/17</a:t>
            </a:fld>
            <a:endParaRPr kumimoji="1" lang="ja-JP" altLang="en-US"/>
          </a:p>
        </p:txBody>
      </p:sp>
      <p:sp>
        <p:nvSpPr>
          <p:cNvPr id="5" name="フッター プレースホルダー 4">
            <a:extLst>
              <a:ext uri="{FF2B5EF4-FFF2-40B4-BE49-F238E27FC236}">
                <a16:creationId xmlns:a16="http://schemas.microsoft.com/office/drawing/2014/main" id="{8FFB2571-E5E9-782B-A69C-05B68D87C79F}"/>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F9B623ED-6E49-55FA-8013-9C688B9D626D}"/>
              </a:ext>
            </a:extLst>
          </p:cNvPr>
          <p:cNvSpPr>
            <a:spLocks noGrp="1"/>
          </p:cNvSpPr>
          <p:nvPr>
            <p:ph type="sldNum" sz="quarter" idx="12"/>
          </p:nvPr>
        </p:nvSpPr>
        <p:spPr/>
        <p:txBody>
          <a:bodyPr/>
          <a:lstStyle/>
          <a:p>
            <a:fld id="{2FC06BAC-F569-401F-93EA-4192DA813753}" type="slidenum">
              <a:rPr kumimoji="1" lang="ja-JP" altLang="en-US" smtClean="0"/>
              <a:t>‹#›</a:t>
            </a:fld>
            <a:endParaRPr kumimoji="1" lang="ja-JP" altLang="en-US"/>
          </a:p>
        </p:txBody>
      </p:sp>
    </p:spTree>
    <p:extLst>
      <p:ext uri="{BB962C8B-B14F-4D97-AF65-F5344CB8AC3E}">
        <p14:creationId xmlns:p14="http://schemas.microsoft.com/office/powerpoint/2010/main" val="42877768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36DA486-6024-9983-3777-5F4320FCBAEB}"/>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0CE8F69D-17F4-9F8E-13B0-ACF1F19A7139}"/>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5C72CA6C-4E57-E0B5-0CC2-0B88B850DE3C}"/>
              </a:ext>
            </a:extLst>
          </p:cNvPr>
          <p:cNvSpPr>
            <a:spLocks noGrp="1"/>
          </p:cNvSpPr>
          <p:nvPr>
            <p:ph type="dt" sz="half" idx="10"/>
          </p:nvPr>
        </p:nvSpPr>
        <p:spPr/>
        <p:txBody>
          <a:bodyPr/>
          <a:lstStyle/>
          <a:p>
            <a:fld id="{7AA74CE1-279C-443B-A632-7C0AEC77B6B0}" type="datetimeFigureOut">
              <a:rPr kumimoji="1" lang="ja-JP" altLang="en-US" smtClean="0"/>
              <a:t>2025/4/17</a:t>
            </a:fld>
            <a:endParaRPr kumimoji="1" lang="ja-JP" altLang="en-US"/>
          </a:p>
        </p:txBody>
      </p:sp>
      <p:sp>
        <p:nvSpPr>
          <p:cNvPr id="5" name="フッター プレースホルダー 4">
            <a:extLst>
              <a:ext uri="{FF2B5EF4-FFF2-40B4-BE49-F238E27FC236}">
                <a16:creationId xmlns:a16="http://schemas.microsoft.com/office/drawing/2014/main" id="{6815E67B-9C22-3AFD-E4D9-17D2CD89DED2}"/>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384055B7-EE9F-CA18-950C-91D40A075BE4}"/>
              </a:ext>
            </a:extLst>
          </p:cNvPr>
          <p:cNvSpPr>
            <a:spLocks noGrp="1"/>
          </p:cNvSpPr>
          <p:nvPr>
            <p:ph type="sldNum" sz="quarter" idx="12"/>
          </p:nvPr>
        </p:nvSpPr>
        <p:spPr/>
        <p:txBody>
          <a:bodyPr/>
          <a:lstStyle/>
          <a:p>
            <a:fld id="{2FC06BAC-F569-401F-93EA-4192DA813753}" type="slidenum">
              <a:rPr kumimoji="1" lang="ja-JP" altLang="en-US" smtClean="0"/>
              <a:t>‹#›</a:t>
            </a:fld>
            <a:endParaRPr kumimoji="1" lang="ja-JP" altLang="en-US"/>
          </a:p>
        </p:txBody>
      </p:sp>
    </p:spTree>
    <p:extLst>
      <p:ext uri="{BB962C8B-B14F-4D97-AF65-F5344CB8AC3E}">
        <p14:creationId xmlns:p14="http://schemas.microsoft.com/office/powerpoint/2010/main" val="10295915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60AC16CC-37BF-C295-ED0F-83BC28CE31B9}"/>
              </a:ext>
            </a:extLst>
          </p:cNvPr>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794D6854-1D51-ACDB-015B-27C2F0CCB583}"/>
              </a:ext>
            </a:extLst>
          </p:cNvPr>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9E56391D-3D86-F4FC-26B8-051EC5C6DB60}"/>
              </a:ext>
            </a:extLst>
          </p:cNvPr>
          <p:cNvSpPr>
            <a:spLocks noGrp="1"/>
          </p:cNvSpPr>
          <p:nvPr>
            <p:ph type="dt" sz="half" idx="10"/>
          </p:nvPr>
        </p:nvSpPr>
        <p:spPr/>
        <p:txBody>
          <a:bodyPr/>
          <a:lstStyle/>
          <a:p>
            <a:fld id="{7AA74CE1-279C-443B-A632-7C0AEC77B6B0}" type="datetimeFigureOut">
              <a:rPr kumimoji="1" lang="ja-JP" altLang="en-US" smtClean="0"/>
              <a:t>2025/4/17</a:t>
            </a:fld>
            <a:endParaRPr kumimoji="1" lang="ja-JP" altLang="en-US"/>
          </a:p>
        </p:txBody>
      </p:sp>
      <p:sp>
        <p:nvSpPr>
          <p:cNvPr id="5" name="フッター プレースホルダー 4">
            <a:extLst>
              <a:ext uri="{FF2B5EF4-FFF2-40B4-BE49-F238E27FC236}">
                <a16:creationId xmlns:a16="http://schemas.microsoft.com/office/drawing/2014/main" id="{07E6510F-E400-EB60-D3C8-0EB778CCFE72}"/>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E50015CB-1F11-8150-0E77-EA35E0E7D913}"/>
              </a:ext>
            </a:extLst>
          </p:cNvPr>
          <p:cNvSpPr>
            <a:spLocks noGrp="1"/>
          </p:cNvSpPr>
          <p:nvPr>
            <p:ph type="sldNum" sz="quarter" idx="12"/>
          </p:nvPr>
        </p:nvSpPr>
        <p:spPr/>
        <p:txBody>
          <a:bodyPr/>
          <a:lstStyle/>
          <a:p>
            <a:fld id="{2FC06BAC-F569-401F-93EA-4192DA813753}" type="slidenum">
              <a:rPr kumimoji="1" lang="ja-JP" altLang="en-US" smtClean="0"/>
              <a:t>‹#›</a:t>
            </a:fld>
            <a:endParaRPr kumimoji="1" lang="ja-JP" altLang="en-US"/>
          </a:p>
        </p:txBody>
      </p:sp>
    </p:spTree>
    <p:extLst>
      <p:ext uri="{BB962C8B-B14F-4D97-AF65-F5344CB8AC3E}">
        <p14:creationId xmlns:p14="http://schemas.microsoft.com/office/powerpoint/2010/main" val="40561272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1FA070A-0734-8C8C-72B3-E7CCF2DB6265}"/>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DA7F296C-3181-D1C2-9502-11CE7A89746D}"/>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E62D8505-186F-27B2-C5FB-2609AE15A678}"/>
              </a:ext>
            </a:extLst>
          </p:cNvPr>
          <p:cNvSpPr>
            <a:spLocks noGrp="1"/>
          </p:cNvSpPr>
          <p:nvPr>
            <p:ph type="dt" sz="half" idx="10"/>
          </p:nvPr>
        </p:nvSpPr>
        <p:spPr/>
        <p:txBody>
          <a:bodyPr/>
          <a:lstStyle/>
          <a:p>
            <a:fld id="{7AA74CE1-279C-443B-A632-7C0AEC77B6B0}" type="datetimeFigureOut">
              <a:rPr kumimoji="1" lang="ja-JP" altLang="en-US" smtClean="0"/>
              <a:t>2025/4/17</a:t>
            </a:fld>
            <a:endParaRPr kumimoji="1" lang="ja-JP" altLang="en-US"/>
          </a:p>
        </p:txBody>
      </p:sp>
      <p:sp>
        <p:nvSpPr>
          <p:cNvPr id="5" name="フッター プレースホルダー 4">
            <a:extLst>
              <a:ext uri="{FF2B5EF4-FFF2-40B4-BE49-F238E27FC236}">
                <a16:creationId xmlns:a16="http://schemas.microsoft.com/office/drawing/2014/main" id="{A5B1F600-5A3D-5603-8A74-2FD1BDFC488A}"/>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ED68FA84-3BD5-B294-54F1-F7B16A26497D}"/>
              </a:ext>
            </a:extLst>
          </p:cNvPr>
          <p:cNvSpPr>
            <a:spLocks noGrp="1"/>
          </p:cNvSpPr>
          <p:nvPr>
            <p:ph type="sldNum" sz="quarter" idx="12"/>
          </p:nvPr>
        </p:nvSpPr>
        <p:spPr/>
        <p:txBody>
          <a:bodyPr/>
          <a:lstStyle/>
          <a:p>
            <a:fld id="{2FC06BAC-F569-401F-93EA-4192DA813753}" type="slidenum">
              <a:rPr kumimoji="1" lang="ja-JP" altLang="en-US" smtClean="0"/>
              <a:t>‹#›</a:t>
            </a:fld>
            <a:endParaRPr kumimoji="1" lang="ja-JP" altLang="en-US"/>
          </a:p>
        </p:txBody>
      </p:sp>
    </p:spTree>
    <p:extLst>
      <p:ext uri="{BB962C8B-B14F-4D97-AF65-F5344CB8AC3E}">
        <p14:creationId xmlns:p14="http://schemas.microsoft.com/office/powerpoint/2010/main" val="28882467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6B9DA12-C00A-9903-4CAE-60EF5F661066}"/>
              </a:ext>
            </a:extLst>
          </p:cNvPr>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3381993C-B4E9-4248-13D4-7607B3AE2C45}"/>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D6AE1340-335F-2D44-2F38-B1BBCDBD1D53}"/>
              </a:ext>
            </a:extLst>
          </p:cNvPr>
          <p:cNvSpPr>
            <a:spLocks noGrp="1"/>
          </p:cNvSpPr>
          <p:nvPr>
            <p:ph type="dt" sz="half" idx="10"/>
          </p:nvPr>
        </p:nvSpPr>
        <p:spPr/>
        <p:txBody>
          <a:bodyPr/>
          <a:lstStyle/>
          <a:p>
            <a:fld id="{7AA74CE1-279C-443B-A632-7C0AEC77B6B0}" type="datetimeFigureOut">
              <a:rPr kumimoji="1" lang="ja-JP" altLang="en-US" smtClean="0"/>
              <a:t>2025/4/17</a:t>
            </a:fld>
            <a:endParaRPr kumimoji="1" lang="ja-JP" altLang="en-US"/>
          </a:p>
        </p:txBody>
      </p:sp>
      <p:sp>
        <p:nvSpPr>
          <p:cNvPr id="5" name="フッター プレースホルダー 4">
            <a:extLst>
              <a:ext uri="{FF2B5EF4-FFF2-40B4-BE49-F238E27FC236}">
                <a16:creationId xmlns:a16="http://schemas.microsoft.com/office/drawing/2014/main" id="{AD827390-8937-2640-30A6-D0334522A8BB}"/>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AC20E96B-E9CD-668D-1945-D492B68A1216}"/>
              </a:ext>
            </a:extLst>
          </p:cNvPr>
          <p:cNvSpPr>
            <a:spLocks noGrp="1"/>
          </p:cNvSpPr>
          <p:nvPr>
            <p:ph type="sldNum" sz="quarter" idx="12"/>
          </p:nvPr>
        </p:nvSpPr>
        <p:spPr/>
        <p:txBody>
          <a:bodyPr/>
          <a:lstStyle/>
          <a:p>
            <a:fld id="{2FC06BAC-F569-401F-93EA-4192DA813753}" type="slidenum">
              <a:rPr kumimoji="1" lang="ja-JP" altLang="en-US" smtClean="0"/>
              <a:t>‹#›</a:t>
            </a:fld>
            <a:endParaRPr kumimoji="1" lang="ja-JP" altLang="en-US"/>
          </a:p>
        </p:txBody>
      </p:sp>
    </p:spTree>
    <p:extLst>
      <p:ext uri="{BB962C8B-B14F-4D97-AF65-F5344CB8AC3E}">
        <p14:creationId xmlns:p14="http://schemas.microsoft.com/office/powerpoint/2010/main" val="25389832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BF8C1E3-4C3A-05D2-E78C-412CB186AF58}"/>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29FBCD89-8A95-6052-99DA-90353904E8A4}"/>
              </a:ext>
            </a:extLst>
          </p:cNvPr>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F560CC7E-8677-543E-478E-E0DF303C6576}"/>
              </a:ext>
            </a:extLst>
          </p:cNvPr>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B4EE5A77-A3F7-0A4C-D4D7-B51F7D4A62E4}"/>
              </a:ext>
            </a:extLst>
          </p:cNvPr>
          <p:cNvSpPr>
            <a:spLocks noGrp="1"/>
          </p:cNvSpPr>
          <p:nvPr>
            <p:ph type="dt" sz="half" idx="10"/>
          </p:nvPr>
        </p:nvSpPr>
        <p:spPr/>
        <p:txBody>
          <a:bodyPr/>
          <a:lstStyle/>
          <a:p>
            <a:fld id="{7AA74CE1-279C-443B-A632-7C0AEC77B6B0}" type="datetimeFigureOut">
              <a:rPr kumimoji="1" lang="ja-JP" altLang="en-US" smtClean="0"/>
              <a:t>2025/4/17</a:t>
            </a:fld>
            <a:endParaRPr kumimoji="1" lang="ja-JP" altLang="en-US"/>
          </a:p>
        </p:txBody>
      </p:sp>
      <p:sp>
        <p:nvSpPr>
          <p:cNvPr id="6" name="フッター プレースホルダー 5">
            <a:extLst>
              <a:ext uri="{FF2B5EF4-FFF2-40B4-BE49-F238E27FC236}">
                <a16:creationId xmlns:a16="http://schemas.microsoft.com/office/drawing/2014/main" id="{AE6D7256-CC5C-C548-A8BB-D9D80BAB7D8C}"/>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0A48A49F-D6C6-9240-EDBA-504D5B076BE3}"/>
              </a:ext>
            </a:extLst>
          </p:cNvPr>
          <p:cNvSpPr>
            <a:spLocks noGrp="1"/>
          </p:cNvSpPr>
          <p:nvPr>
            <p:ph type="sldNum" sz="quarter" idx="12"/>
          </p:nvPr>
        </p:nvSpPr>
        <p:spPr/>
        <p:txBody>
          <a:bodyPr/>
          <a:lstStyle/>
          <a:p>
            <a:fld id="{2FC06BAC-F569-401F-93EA-4192DA813753}" type="slidenum">
              <a:rPr kumimoji="1" lang="ja-JP" altLang="en-US" smtClean="0"/>
              <a:t>‹#›</a:t>
            </a:fld>
            <a:endParaRPr kumimoji="1" lang="ja-JP" altLang="en-US"/>
          </a:p>
        </p:txBody>
      </p:sp>
    </p:spTree>
    <p:extLst>
      <p:ext uri="{BB962C8B-B14F-4D97-AF65-F5344CB8AC3E}">
        <p14:creationId xmlns:p14="http://schemas.microsoft.com/office/powerpoint/2010/main" val="11409644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8C23027-1F7D-61E6-A831-90008FA4B1B0}"/>
              </a:ext>
            </a:extLst>
          </p:cNvPr>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57DB45B3-2853-D1AB-E9C7-73C837ADFBE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580EA99D-DFDB-06DD-BBED-CD5B580E1381}"/>
              </a:ext>
            </a:extLst>
          </p:cNvPr>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12C749C8-8F69-43D2-68B4-96734693F17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4FEB04C0-34D1-09F8-F281-43CF877697FF}"/>
              </a:ext>
            </a:extLst>
          </p:cNvPr>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94B58EAD-ACB5-1E4A-8F22-CBCEC44B3D0C}"/>
              </a:ext>
            </a:extLst>
          </p:cNvPr>
          <p:cNvSpPr>
            <a:spLocks noGrp="1"/>
          </p:cNvSpPr>
          <p:nvPr>
            <p:ph type="dt" sz="half" idx="10"/>
          </p:nvPr>
        </p:nvSpPr>
        <p:spPr/>
        <p:txBody>
          <a:bodyPr/>
          <a:lstStyle/>
          <a:p>
            <a:fld id="{7AA74CE1-279C-443B-A632-7C0AEC77B6B0}" type="datetimeFigureOut">
              <a:rPr kumimoji="1" lang="ja-JP" altLang="en-US" smtClean="0"/>
              <a:t>2025/4/17</a:t>
            </a:fld>
            <a:endParaRPr kumimoji="1" lang="ja-JP" altLang="en-US"/>
          </a:p>
        </p:txBody>
      </p:sp>
      <p:sp>
        <p:nvSpPr>
          <p:cNvPr id="8" name="フッター プレースホルダー 7">
            <a:extLst>
              <a:ext uri="{FF2B5EF4-FFF2-40B4-BE49-F238E27FC236}">
                <a16:creationId xmlns:a16="http://schemas.microsoft.com/office/drawing/2014/main" id="{37412698-BDBC-E320-90A3-12588896DEF0}"/>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8DDCC59F-0958-4707-78D0-4D6645EFB06D}"/>
              </a:ext>
            </a:extLst>
          </p:cNvPr>
          <p:cNvSpPr>
            <a:spLocks noGrp="1"/>
          </p:cNvSpPr>
          <p:nvPr>
            <p:ph type="sldNum" sz="quarter" idx="12"/>
          </p:nvPr>
        </p:nvSpPr>
        <p:spPr/>
        <p:txBody>
          <a:bodyPr/>
          <a:lstStyle/>
          <a:p>
            <a:fld id="{2FC06BAC-F569-401F-93EA-4192DA813753}" type="slidenum">
              <a:rPr kumimoji="1" lang="ja-JP" altLang="en-US" smtClean="0"/>
              <a:t>‹#›</a:t>
            </a:fld>
            <a:endParaRPr kumimoji="1" lang="ja-JP" altLang="en-US"/>
          </a:p>
        </p:txBody>
      </p:sp>
    </p:spTree>
    <p:extLst>
      <p:ext uri="{BB962C8B-B14F-4D97-AF65-F5344CB8AC3E}">
        <p14:creationId xmlns:p14="http://schemas.microsoft.com/office/powerpoint/2010/main" val="28846737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E66CE2D-9A3E-D542-492D-043910EB9CEF}"/>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F08259DE-5B80-CC8A-917F-4F977A7B16FE}"/>
              </a:ext>
            </a:extLst>
          </p:cNvPr>
          <p:cNvSpPr>
            <a:spLocks noGrp="1"/>
          </p:cNvSpPr>
          <p:nvPr>
            <p:ph type="dt" sz="half" idx="10"/>
          </p:nvPr>
        </p:nvSpPr>
        <p:spPr/>
        <p:txBody>
          <a:bodyPr/>
          <a:lstStyle/>
          <a:p>
            <a:fld id="{7AA74CE1-279C-443B-A632-7C0AEC77B6B0}" type="datetimeFigureOut">
              <a:rPr kumimoji="1" lang="ja-JP" altLang="en-US" smtClean="0"/>
              <a:t>2025/4/17</a:t>
            </a:fld>
            <a:endParaRPr kumimoji="1" lang="ja-JP" altLang="en-US"/>
          </a:p>
        </p:txBody>
      </p:sp>
      <p:sp>
        <p:nvSpPr>
          <p:cNvPr id="4" name="フッター プレースホルダー 3">
            <a:extLst>
              <a:ext uri="{FF2B5EF4-FFF2-40B4-BE49-F238E27FC236}">
                <a16:creationId xmlns:a16="http://schemas.microsoft.com/office/drawing/2014/main" id="{22B331F1-4B98-27DC-6FB4-05F6DC5037AF}"/>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CC3FE586-2E3A-48F1-8493-452D0B1AAC6B}"/>
              </a:ext>
            </a:extLst>
          </p:cNvPr>
          <p:cNvSpPr>
            <a:spLocks noGrp="1"/>
          </p:cNvSpPr>
          <p:nvPr>
            <p:ph type="sldNum" sz="quarter" idx="12"/>
          </p:nvPr>
        </p:nvSpPr>
        <p:spPr/>
        <p:txBody>
          <a:bodyPr/>
          <a:lstStyle/>
          <a:p>
            <a:fld id="{2FC06BAC-F569-401F-93EA-4192DA813753}" type="slidenum">
              <a:rPr kumimoji="1" lang="ja-JP" altLang="en-US" smtClean="0"/>
              <a:t>‹#›</a:t>
            </a:fld>
            <a:endParaRPr kumimoji="1" lang="ja-JP" altLang="en-US"/>
          </a:p>
        </p:txBody>
      </p:sp>
    </p:spTree>
    <p:extLst>
      <p:ext uri="{BB962C8B-B14F-4D97-AF65-F5344CB8AC3E}">
        <p14:creationId xmlns:p14="http://schemas.microsoft.com/office/powerpoint/2010/main" val="36109230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0E39C91F-791E-C660-C26E-90F83FBC185F}"/>
              </a:ext>
            </a:extLst>
          </p:cNvPr>
          <p:cNvSpPr>
            <a:spLocks noGrp="1"/>
          </p:cNvSpPr>
          <p:nvPr>
            <p:ph type="dt" sz="half" idx="10"/>
          </p:nvPr>
        </p:nvSpPr>
        <p:spPr/>
        <p:txBody>
          <a:bodyPr/>
          <a:lstStyle/>
          <a:p>
            <a:fld id="{7AA74CE1-279C-443B-A632-7C0AEC77B6B0}" type="datetimeFigureOut">
              <a:rPr kumimoji="1" lang="ja-JP" altLang="en-US" smtClean="0"/>
              <a:t>2025/4/17</a:t>
            </a:fld>
            <a:endParaRPr kumimoji="1" lang="ja-JP" altLang="en-US"/>
          </a:p>
        </p:txBody>
      </p:sp>
      <p:sp>
        <p:nvSpPr>
          <p:cNvPr id="3" name="フッター プレースホルダー 2">
            <a:extLst>
              <a:ext uri="{FF2B5EF4-FFF2-40B4-BE49-F238E27FC236}">
                <a16:creationId xmlns:a16="http://schemas.microsoft.com/office/drawing/2014/main" id="{0A2AEFDD-6E4B-FC46-4331-B6E40F8E1D7E}"/>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E4A4EB3C-2583-DC2C-1CAB-F9C9718D2660}"/>
              </a:ext>
            </a:extLst>
          </p:cNvPr>
          <p:cNvSpPr>
            <a:spLocks noGrp="1"/>
          </p:cNvSpPr>
          <p:nvPr>
            <p:ph type="sldNum" sz="quarter" idx="12"/>
          </p:nvPr>
        </p:nvSpPr>
        <p:spPr/>
        <p:txBody>
          <a:bodyPr/>
          <a:lstStyle/>
          <a:p>
            <a:fld id="{2FC06BAC-F569-401F-93EA-4192DA813753}" type="slidenum">
              <a:rPr kumimoji="1" lang="ja-JP" altLang="en-US" smtClean="0"/>
              <a:t>‹#›</a:t>
            </a:fld>
            <a:endParaRPr kumimoji="1" lang="ja-JP" altLang="en-US"/>
          </a:p>
        </p:txBody>
      </p:sp>
    </p:spTree>
    <p:extLst>
      <p:ext uri="{BB962C8B-B14F-4D97-AF65-F5344CB8AC3E}">
        <p14:creationId xmlns:p14="http://schemas.microsoft.com/office/powerpoint/2010/main" val="19177451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72978FA-120B-3DBD-2CF6-62482B743A08}"/>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72AC0BA5-7AFD-2C3D-9F9B-EE65AA449A3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D351AFC8-7A19-CDFE-89F0-6AC73DF64B1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AD1800B0-E1B9-7EB5-B278-4AADC634C1C4}"/>
              </a:ext>
            </a:extLst>
          </p:cNvPr>
          <p:cNvSpPr>
            <a:spLocks noGrp="1"/>
          </p:cNvSpPr>
          <p:nvPr>
            <p:ph type="dt" sz="half" idx="10"/>
          </p:nvPr>
        </p:nvSpPr>
        <p:spPr/>
        <p:txBody>
          <a:bodyPr/>
          <a:lstStyle/>
          <a:p>
            <a:fld id="{7AA74CE1-279C-443B-A632-7C0AEC77B6B0}" type="datetimeFigureOut">
              <a:rPr kumimoji="1" lang="ja-JP" altLang="en-US" smtClean="0"/>
              <a:t>2025/4/17</a:t>
            </a:fld>
            <a:endParaRPr kumimoji="1" lang="ja-JP" altLang="en-US"/>
          </a:p>
        </p:txBody>
      </p:sp>
      <p:sp>
        <p:nvSpPr>
          <p:cNvPr id="6" name="フッター プレースホルダー 5">
            <a:extLst>
              <a:ext uri="{FF2B5EF4-FFF2-40B4-BE49-F238E27FC236}">
                <a16:creationId xmlns:a16="http://schemas.microsoft.com/office/drawing/2014/main" id="{B9CC6C97-4661-C253-F130-C6B6FE3DB3E8}"/>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F492BC60-975D-F3FF-EBA2-6D7C93FCB2C2}"/>
              </a:ext>
            </a:extLst>
          </p:cNvPr>
          <p:cNvSpPr>
            <a:spLocks noGrp="1"/>
          </p:cNvSpPr>
          <p:nvPr>
            <p:ph type="sldNum" sz="quarter" idx="12"/>
          </p:nvPr>
        </p:nvSpPr>
        <p:spPr/>
        <p:txBody>
          <a:bodyPr/>
          <a:lstStyle/>
          <a:p>
            <a:fld id="{2FC06BAC-F569-401F-93EA-4192DA813753}" type="slidenum">
              <a:rPr kumimoji="1" lang="ja-JP" altLang="en-US" smtClean="0"/>
              <a:t>‹#›</a:t>
            </a:fld>
            <a:endParaRPr kumimoji="1" lang="ja-JP" altLang="en-US"/>
          </a:p>
        </p:txBody>
      </p:sp>
    </p:spTree>
    <p:extLst>
      <p:ext uri="{BB962C8B-B14F-4D97-AF65-F5344CB8AC3E}">
        <p14:creationId xmlns:p14="http://schemas.microsoft.com/office/powerpoint/2010/main" val="13663412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8DE27F8-E0EF-DD74-9F5E-B6CBB9167921}"/>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22B9A565-A4A4-8060-228E-40B579C6413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2ADD5C30-8AD7-3BCA-D9D3-14E7EBC83FF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082EE744-62B2-8EBE-D67D-66B82D083A37}"/>
              </a:ext>
            </a:extLst>
          </p:cNvPr>
          <p:cNvSpPr>
            <a:spLocks noGrp="1"/>
          </p:cNvSpPr>
          <p:nvPr>
            <p:ph type="dt" sz="half" idx="10"/>
          </p:nvPr>
        </p:nvSpPr>
        <p:spPr/>
        <p:txBody>
          <a:bodyPr/>
          <a:lstStyle/>
          <a:p>
            <a:fld id="{7AA74CE1-279C-443B-A632-7C0AEC77B6B0}" type="datetimeFigureOut">
              <a:rPr kumimoji="1" lang="ja-JP" altLang="en-US" smtClean="0"/>
              <a:t>2025/4/17</a:t>
            </a:fld>
            <a:endParaRPr kumimoji="1" lang="ja-JP" altLang="en-US"/>
          </a:p>
        </p:txBody>
      </p:sp>
      <p:sp>
        <p:nvSpPr>
          <p:cNvPr id="6" name="フッター プレースホルダー 5">
            <a:extLst>
              <a:ext uri="{FF2B5EF4-FFF2-40B4-BE49-F238E27FC236}">
                <a16:creationId xmlns:a16="http://schemas.microsoft.com/office/drawing/2014/main" id="{B8C273B1-EC2F-4599-9474-42532875C574}"/>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1179EB1A-A86B-4A00-44CB-3D4350946079}"/>
              </a:ext>
            </a:extLst>
          </p:cNvPr>
          <p:cNvSpPr>
            <a:spLocks noGrp="1"/>
          </p:cNvSpPr>
          <p:nvPr>
            <p:ph type="sldNum" sz="quarter" idx="12"/>
          </p:nvPr>
        </p:nvSpPr>
        <p:spPr/>
        <p:txBody>
          <a:bodyPr/>
          <a:lstStyle/>
          <a:p>
            <a:fld id="{2FC06BAC-F569-401F-93EA-4192DA813753}" type="slidenum">
              <a:rPr kumimoji="1" lang="ja-JP" altLang="en-US" smtClean="0"/>
              <a:t>‹#›</a:t>
            </a:fld>
            <a:endParaRPr kumimoji="1" lang="ja-JP" altLang="en-US"/>
          </a:p>
        </p:txBody>
      </p:sp>
    </p:spTree>
    <p:extLst>
      <p:ext uri="{BB962C8B-B14F-4D97-AF65-F5344CB8AC3E}">
        <p14:creationId xmlns:p14="http://schemas.microsoft.com/office/powerpoint/2010/main" val="23948129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5991F995-5F18-0237-8ECE-6D6611CEF3E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6033F23D-9582-DDE8-B173-E8764C95373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2E8ADD81-153A-3E41-9CD7-C1E3E326476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7AA74CE1-279C-443B-A632-7C0AEC77B6B0}" type="datetimeFigureOut">
              <a:rPr kumimoji="1" lang="ja-JP" altLang="en-US" smtClean="0"/>
              <a:t>2025/4/17</a:t>
            </a:fld>
            <a:endParaRPr kumimoji="1" lang="ja-JP" altLang="en-US"/>
          </a:p>
        </p:txBody>
      </p:sp>
      <p:sp>
        <p:nvSpPr>
          <p:cNvPr id="5" name="フッター プレースホルダー 4">
            <a:extLst>
              <a:ext uri="{FF2B5EF4-FFF2-40B4-BE49-F238E27FC236}">
                <a16:creationId xmlns:a16="http://schemas.microsoft.com/office/drawing/2014/main" id="{71517ADD-7090-44AE-864D-A2306885ADC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570CD1E4-7562-6336-A55A-870461D966D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2FC06BAC-F569-401F-93EA-4192DA813753}" type="slidenum">
              <a:rPr kumimoji="1" lang="ja-JP" altLang="en-US" smtClean="0"/>
              <a:t>‹#›</a:t>
            </a:fld>
            <a:endParaRPr kumimoji="1" lang="ja-JP" altLang="en-US"/>
          </a:p>
        </p:txBody>
      </p:sp>
      <p:sp>
        <p:nvSpPr>
          <p:cNvPr id="7" name="テキスト ボックス 6">
            <a:extLst>
              <a:ext uri="{FF2B5EF4-FFF2-40B4-BE49-F238E27FC236}">
                <a16:creationId xmlns:a16="http://schemas.microsoft.com/office/drawing/2014/main" id="{5DAD603E-65D5-43E7-BE7C-E197F8B8EAE0}"/>
              </a:ext>
            </a:extLst>
          </p:cNvPr>
          <p:cNvSpPr txBox="1"/>
          <p:nvPr userDrawn="1"/>
        </p:nvSpPr>
        <p:spPr>
          <a:xfrm>
            <a:off x="11353800" y="94268"/>
            <a:ext cx="1099008" cy="215444"/>
          </a:xfrm>
          <a:prstGeom prst="rect">
            <a:avLst/>
          </a:prstGeom>
          <a:noFill/>
        </p:spPr>
        <p:txBody>
          <a:bodyPr wrap="square" rtlCol="0">
            <a:spAutoFit/>
          </a:bodyPr>
          <a:lstStyle/>
          <a:p>
            <a:r>
              <a:rPr kumimoji="1" lang="ja-JP" altLang="en-US" sz="800" dirty="0">
                <a:solidFill>
                  <a:srgbClr val="FF0000"/>
                </a:solidFill>
              </a:rPr>
              <a:t>内容解説資料</a:t>
            </a:r>
          </a:p>
        </p:txBody>
      </p:sp>
    </p:spTree>
    <p:extLst>
      <p:ext uri="{BB962C8B-B14F-4D97-AF65-F5344CB8AC3E}">
        <p14:creationId xmlns:p14="http://schemas.microsoft.com/office/powerpoint/2010/main" val="424842722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p3"/><Relationship Id="rId1" Type="http://schemas.microsoft.com/office/2007/relationships/media" Target="../media/media7.mp3"/><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p3"/><Relationship Id="rId1" Type="http://schemas.microsoft.com/office/2007/relationships/media" Target="../media/media8.mp3"/><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10.jpg"/><Relationship Id="rId4" Type="http://schemas.openxmlformats.org/officeDocument/2006/relationships/image" Target="../media/image9.jp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3.png"/><Relationship Id="rId4" Type="http://schemas.openxmlformats.org/officeDocument/2006/relationships/image" Target="../media/image2.emf"/></Relationships>
</file>

<file path=ppt/slides/_rels/slide20.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10.jpg"/><Relationship Id="rId4" Type="http://schemas.openxmlformats.org/officeDocument/2006/relationships/image" Target="../media/image9.jpg"/></Relationships>
</file>

<file path=ppt/slides/_rels/slide2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10.jpg"/><Relationship Id="rId4" Type="http://schemas.openxmlformats.org/officeDocument/2006/relationships/image" Target="../media/image9.jpg"/></Relationships>
</file>

<file path=ppt/slides/_rels/slide2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10.jpg"/><Relationship Id="rId4" Type="http://schemas.openxmlformats.org/officeDocument/2006/relationships/image" Target="../media/image9.jpg"/></Relationships>
</file>

<file path=ppt/slides/_rels/slide2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10.jpg"/><Relationship Id="rId4" Type="http://schemas.openxmlformats.org/officeDocument/2006/relationships/image" Target="../media/image9.jp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3.png"/><Relationship Id="rId4" Type="http://schemas.openxmlformats.org/officeDocument/2006/relationships/image" Target="../media/image2.emf"/></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3.png"/><Relationship Id="rId4" Type="http://schemas.openxmlformats.org/officeDocument/2006/relationships/notesSlide" Target="../notesSlides/notesSlide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p3"/><Relationship Id="rId1" Type="http://schemas.microsoft.com/office/2007/relationships/media" Target="../media/media2.mp3"/><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p3"/><Relationship Id="rId1" Type="http://schemas.microsoft.com/office/2007/relationships/media" Target="../media/media3.mp3"/><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p3"/><Relationship Id="rId1" Type="http://schemas.microsoft.com/office/2007/relationships/media" Target="../media/media4.mp3"/><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p3"/><Relationship Id="rId1" Type="http://schemas.microsoft.com/office/2007/relationships/media" Target="../media/media5.mp3"/><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p3"/><Relationship Id="rId1" Type="http://schemas.microsoft.com/office/2007/relationships/media" Target="../media/media6.mp3"/><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屋外, 建物, 市場, トラック が含まれている画像&#10;&#10;自動的に生成された説明">
            <a:extLst>
              <a:ext uri="{FF2B5EF4-FFF2-40B4-BE49-F238E27FC236}">
                <a16:creationId xmlns:a16="http://schemas.microsoft.com/office/drawing/2014/main" id="{C3F5B3A2-2FAB-D52D-B08F-F82848FA2092}"/>
              </a:ext>
            </a:extLst>
          </p:cNvPr>
          <p:cNvPicPr>
            <a:picLocks noChangeAspect="1"/>
          </p:cNvPicPr>
          <p:nvPr/>
        </p:nvPicPr>
        <p:blipFill>
          <a:blip r:embed="rId2">
            <a:extLst>
              <a:ext uri="{28A0092B-C50C-407E-A947-70E740481C1C}">
                <a14:useLocalDpi xmlns:a14="http://schemas.microsoft.com/office/drawing/2010/main" val="0"/>
              </a:ext>
            </a:extLst>
          </a:blip>
          <a:srcRect t="6242" b="9480"/>
          <a:stretch/>
        </p:blipFill>
        <p:spPr>
          <a:xfrm>
            <a:off x="0" y="0"/>
            <a:ext cx="12204700" cy="6858000"/>
          </a:xfrm>
          <a:prstGeom prst="rect">
            <a:avLst/>
          </a:prstGeom>
        </p:spPr>
      </p:pic>
      <p:sp>
        <p:nvSpPr>
          <p:cNvPr id="10" name="正方形/長方形 9">
            <a:extLst>
              <a:ext uri="{FF2B5EF4-FFF2-40B4-BE49-F238E27FC236}">
                <a16:creationId xmlns:a16="http://schemas.microsoft.com/office/drawing/2014/main" id="{A44C7F8C-4A0F-2A8C-0BA7-0298665BFA4E}"/>
              </a:ext>
            </a:extLst>
          </p:cNvPr>
          <p:cNvSpPr/>
          <p:nvPr/>
        </p:nvSpPr>
        <p:spPr>
          <a:xfrm>
            <a:off x="0" y="4135438"/>
            <a:ext cx="8064500" cy="1409700"/>
          </a:xfrm>
          <a:prstGeom prst="rect">
            <a:avLst/>
          </a:prstGeom>
          <a:solidFill>
            <a:srgbClr val="846E9E">
              <a:alpha val="8392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altLang="ja-JP" sz="2800" dirty="0">
                <a:latin typeface="Arial" panose="020B0604020202020204" pitchFamily="34" charset="0"/>
                <a:cs typeface="Arial" panose="020B0604020202020204" pitchFamily="34" charset="0"/>
              </a:rPr>
              <a:t>Lesson</a:t>
            </a:r>
            <a:r>
              <a:rPr lang="ja-JP" altLang="en-US" sz="2800" dirty="0">
                <a:latin typeface="Arial" panose="020B0604020202020204" pitchFamily="34" charset="0"/>
                <a:cs typeface="Arial" panose="020B0604020202020204" pitchFamily="34" charset="0"/>
              </a:rPr>
              <a:t> </a:t>
            </a:r>
            <a:r>
              <a:rPr lang="en-US" altLang="ja-JP" sz="2800" dirty="0">
                <a:latin typeface="Arial" panose="020B0604020202020204" pitchFamily="34" charset="0"/>
                <a:cs typeface="Arial" panose="020B0604020202020204" pitchFamily="34" charset="0"/>
              </a:rPr>
              <a:t>5</a:t>
            </a:r>
          </a:p>
          <a:p>
            <a:r>
              <a:rPr kumimoji="1" lang="en-US" altLang="ja-JP" sz="4400" dirty="0">
                <a:latin typeface="Arial" panose="020B0604020202020204" pitchFamily="34" charset="0"/>
                <a:cs typeface="Arial" panose="020B0604020202020204" pitchFamily="34" charset="0"/>
              </a:rPr>
              <a:t>Fashion and Sustainability</a:t>
            </a:r>
            <a:endParaRPr kumimoji="1" lang="ja-JP" altLang="en-US" sz="4400" dirty="0">
              <a:latin typeface="Arial" panose="020B0604020202020204" pitchFamily="34" charset="0"/>
              <a:cs typeface="Arial" panose="020B0604020202020204" pitchFamily="34" charset="0"/>
            </a:endParaRPr>
          </a:p>
        </p:txBody>
      </p:sp>
      <p:sp>
        <p:nvSpPr>
          <p:cNvPr id="13" name="正方形/長方形 12">
            <a:extLst>
              <a:ext uri="{FF2B5EF4-FFF2-40B4-BE49-F238E27FC236}">
                <a16:creationId xmlns:a16="http://schemas.microsoft.com/office/drawing/2014/main" id="{DBEE0832-D56E-6889-3193-A76405A348DA}"/>
              </a:ext>
            </a:extLst>
          </p:cNvPr>
          <p:cNvSpPr/>
          <p:nvPr/>
        </p:nvSpPr>
        <p:spPr>
          <a:xfrm>
            <a:off x="-12700" y="5537200"/>
            <a:ext cx="8077200" cy="444500"/>
          </a:xfrm>
          <a:prstGeom prst="rect">
            <a:avLst/>
          </a:prstGeom>
          <a:solidFill>
            <a:srgbClr val="D3CBCF">
              <a:alpha val="92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kumimoji="1" lang="en-US" altLang="ja-JP" dirty="0">
                <a:solidFill>
                  <a:srgbClr val="66508A"/>
                </a:solidFill>
                <a:latin typeface="Arial" panose="020B0604020202020204" pitchFamily="34" charset="0"/>
                <a:cs typeface="Arial" panose="020B0604020202020204" pitchFamily="34" charset="0"/>
              </a:rPr>
              <a:t>Where are these clothes going?</a:t>
            </a:r>
          </a:p>
        </p:txBody>
      </p:sp>
      <p:sp>
        <p:nvSpPr>
          <p:cNvPr id="2" name="テキスト ボックス 1">
            <a:extLst>
              <a:ext uri="{FF2B5EF4-FFF2-40B4-BE49-F238E27FC236}">
                <a16:creationId xmlns:a16="http://schemas.microsoft.com/office/drawing/2014/main" id="{622EBD5E-2348-1243-D5C0-F7D50157E905}"/>
              </a:ext>
            </a:extLst>
          </p:cNvPr>
          <p:cNvSpPr txBox="1"/>
          <p:nvPr/>
        </p:nvSpPr>
        <p:spPr>
          <a:xfrm>
            <a:off x="8288215" y="6488668"/>
            <a:ext cx="3929185" cy="369332"/>
          </a:xfrm>
          <a:prstGeom prst="rect">
            <a:avLst/>
          </a:prstGeom>
          <a:noFill/>
        </p:spPr>
        <p:txBody>
          <a:bodyPr wrap="square" rtlCol="0">
            <a:spAutoFit/>
          </a:bodyPr>
          <a:lstStyle/>
          <a:p>
            <a:pPr algn="r"/>
            <a:r>
              <a:rPr lang="en-US" altLang="ja-JP" dirty="0">
                <a:solidFill>
                  <a:schemeClr val="bg1"/>
                </a:solidFill>
              </a:rPr>
              <a:t>Click to play the video.</a:t>
            </a:r>
            <a:endParaRPr kumimoji="1" lang="ja-JP" altLang="en-US" dirty="0">
              <a:solidFill>
                <a:schemeClr val="bg1"/>
              </a:solidFill>
            </a:endParaRPr>
          </a:p>
        </p:txBody>
      </p:sp>
      <p:sp>
        <p:nvSpPr>
          <p:cNvPr id="4" name="テキスト ボックス 3">
            <a:extLst>
              <a:ext uri="{FF2B5EF4-FFF2-40B4-BE49-F238E27FC236}">
                <a16:creationId xmlns:a16="http://schemas.microsoft.com/office/drawing/2014/main" id="{5BBA80DE-6D3F-4A04-BC49-762E8083539D}"/>
              </a:ext>
            </a:extLst>
          </p:cNvPr>
          <p:cNvSpPr txBox="1"/>
          <p:nvPr/>
        </p:nvSpPr>
        <p:spPr>
          <a:xfrm>
            <a:off x="5319131" y="6488668"/>
            <a:ext cx="4371279" cy="369332"/>
          </a:xfrm>
          <a:prstGeom prst="rect">
            <a:avLst/>
          </a:prstGeom>
          <a:noFill/>
        </p:spPr>
        <p:txBody>
          <a:bodyPr wrap="square" rtlCol="0">
            <a:spAutoFit/>
          </a:bodyPr>
          <a:lstStyle/>
          <a:p>
            <a:r>
              <a:rPr kumimoji="1" lang="en-US" altLang="ja-JP" dirty="0">
                <a:solidFill>
                  <a:schemeClr val="bg1"/>
                </a:solidFill>
              </a:rPr>
              <a:t>※</a:t>
            </a:r>
            <a:r>
              <a:rPr kumimoji="1" lang="ja-JP" altLang="en-US" dirty="0">
                <a:solidFill>
                  <a:schemeClr val="bg1"/>
                </a:solidFill>
              </a:rPr>
              <a:t>本サンプルでは動画は再生されません</a:t>
            </a:r>
          </a:p>
        </p:txBody>
      </p:sp>
    </p:spTree>
    <p:extLst>
      <p:ext uri="{BB962C8B-B14F-4D97-AF65-F5344CB8AC3E}">
        <p14:creationId xmlns:p14="http://schemas.microsoft.com/office/powerpoint/2010/main" val="31684053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5DB710-6B1B-1A5C-8C08-879DE68825EE}"/>
            </a:ext>
          </a:extLst>
        </p:cNvPr>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2E681E5D-7627-1F6E-C951-E39B5125009F}"/>
              </a:ext>
            </a:extLst>
          </p:cNvPr>
          <p:cNvSpPr txBox="1"/>
          <p:nvPr/>
        </p:nvSpPr>
        <p:spPr>
          <a:xfrm>
            <a:off x="309880" y="236925"/>
            <a:ext cx="11572240" cy="4000582"/>
          </a:xfrm>
          <a:prstGeom prst="rect">
            <a:avLst/>
          </a:prstGeom>
          <a:noFill/>
        </p:spPr>
        <p:txBody>
          <a:bodyPr wrap="square">
            <a:spAutoFit/>
          </a:bodyPr>
          <a:lstStyle/>
          <a:p>
            <a:pPr>
              <a:lnSpc>
                <a:spcPct val="250000"/>
              </a:lnSpc>
            </a:pPr>
            <a:r>
              <a:rPr lang="en-US" altLang="ja-JP" sz="3600" dirty="0">
                <a:latin typeface="Century Schoolbook" panose="02040604050505020304" pitchFamily="18" charset="0"/>
              </a:rPr>
              <a:t>How many times do you wear your clothes before you think they are old?  One study found, in the case of the average woman, it is 7 times!</a:t>
            </a:r>
          </a:p>
        </p:txBody>
      </p:sp>
      <p:sp>
        <p:nvSpPr>
          <p:cNvPr id="2" name="テキスト ボックス 1">
            <a:extLst>
              <a:ext uri="{FF2B5EF4-FFF2-40B4-BE49-F238E27FC236}">
                <a16:creationId xmlns:a16="http://schemas.microsoft.com/office/drawing/2014/main" id="{1A869200-7C93-63C6-7EF7-265863302D0F}"/>
              </a:ext>
            </a:extLst>
          </p:cNvPr>
          <p:cNvSpPr txBox="1"/>
          <p:nvPr/>
        </p:nvSpPr>
        <p:spPr>
          <a:xfrm>
            <a:off x="213360" y="553998"/>
            <a:ext cx="477520" cy="369332"/>
          </a:xfrm>
          <a:prstGeom prst="rect">
            <a:avLst/>
          </a:prstGeom>
          <a:noFill/>
        </p:spPr>
        <p:txBody>
          <a:bodyPr wrap="square" rtlCol="0">
            <a:spAutoFit/>
          </a:bodyPr>
          <a:lstStyle/>
          <a:p>
            <a:r>
              <a:rPr kumimoji="1" lang="en-US" altLang="ja-JP" b="1" dirty="0">
                <a:solidFill>
                  <a:srgbClr val="00758A"/>
                </a:solidFill>
              </a:rPr>
              <a:t>1</a:t>
            </a:r>
            <a:endParaRPr kumimoji="1" lang="ja-JP" altLang="en-US" b="1" dirty="0">
              <a:solidFill>
                <a:srgbClr val="00758A"/>
              </a:solidFill>
            </a:endParaRPr>
          </a:p>
        </p:txBody>
      </p:sp>
      <p:sp>
        <p:nvSpPr>
          <p:cNvPr id="4" name="テキスト ボックス 3">
            <a:extLst>
              <a:ext uri="{FF2B5EF4-FFF2-40B4-BE49-F238E27FC236}">
                <a16:creationId xmlns:a16="http://schemas.microsoft.com/office/drawing/2014/main" id="{2F1E2089-B5CD-D7BA-40E3-B3B8C8A74800}"/>
              </a:ext>
            </a:extLst>
          </p:cNvPr>
          <p:cNvSpPr txBox="1"/>
          <p:nvPr/>
        </p:nvSpPr>
        <p:spPr>
          <a:xfrm>
            <a:off x="4541520" y="2052550"/>
            <a:ext cx="477520" cy="369332"/>
          </a:xfrm>
          <a:prstGeom prst="rect">
            <a:avLst/>
          </a:prstGeom>
          <a:noFill/>
        </p:spPr>
        <p:txBody>
          <a:bodyPr wrap="square" rtlCol="0">
            <a:spAutoFit/>
          </a:bodyPr>
          <a:lstStyle/>
          <a:p>
            <a:r>
              <a:rPr kumimoji="1" lang="en-US" altLang="ja-JP" b="1" dirty="0">
                <a:solidFill>
                  <a:srgbClr val="00758A"/>
                </a:solidFill>
              </a:rPr>
              <a:t>2</a:t>
            </a:r>
            <a:endParaRPr kumimoji="1" lang="ja-JP" altLang="en-US" b="1" dirty="0">
              <a:solidFill>
                <a:srgbClr val="00758A"/>
              </a:solidFill>
            </a:endParaRPr>
          </a:p>
        </p:txBody>
      </p:sp>
      <p:pic>
        <p:nvPicPr>
          <p:cNvPr id="5" name="01-s1 1-2 ">
            <a:hlinkClick r:id="" action="ppaction://media"/>
            <a:extLst>
              <a:ext uri="{FF2B5EF4-FFF2-40B4-BE49-F238E27FC236}">
                <a16:creationId xmlns:a16="http://schemas.microsoft.com/office/drawing/2014/main" id="{8DDEE4C6-2118-CFC3-9972-9E5EB3F06FE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785600" y="6417875"/>
            <a:ext cx="406400" cy="406400"/>
          </a:xfrm>
          <a:prstGeom prst="rect">
            <a:avLst/>
          </a:prstGeom>
        </p:spPr>
      </p:pic>
    </p:spTree>
    <p:extLst>
      <p:ext uri="{BB962C8B-B14F-4D97-AF65-F5344CB8AC3E}">
        <p14:creationId xmlns:p14="http://schemas.microsoft.com/office/powerpoint/2010/main" val="712185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10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B2064EF8-F976-E319-37F1-FB6EF90853B0}"/>
              </a:ext>
            </a:extLst>
          </p:cNvPr>
          <p:cNvSpPr txBox="1"/>
          <p:nvPr/>
        </p:nvSpPr>
        <p:spPr>
          <a:xfrm>
            <a:off x="220717" y="1387393"/>
            <a:ext cx="11971283" cy="3043141"/>
          </a:xfrm>
          <a:prstGeom prst="rect">
            <a:avLst/>
          </a:prstGeom>
          <a:noFill/>
        </p:spPr>
        <p:txBody>
          <a:bodyPr wrap="square">
            <a:spAutoFit/>
          </a:bodyPr>
          <a:lstStyle/>
          <a:p>
            <a:pPr>
              <a:lnSpc>
                <a:spcPct val="150000"/>
              </a:lnSpc>
            </a:pPr>
            <a:r>
              <a:rPr lang="ja-JP" altLang="ja-JP" sz="4400" dirty="0">
                <a:solidFill>
                  <a:srgbClr val="000000"/>
                </a:solidFill>
                <a:effectLst/>
                <a:latin typeface="UD デジタル 教科書体 NP-R" panose="02020400000000000000" pitchFamily="18" charset="-128"/>
                <a:ea typeface="UD デジタル 教科書体 NP-R" panose="02020400000000000000" pitchFamily="18" charset="-128"/>
                <a:cs typeface="Times New Roman" panose="02020603050405020304" pitchFamily="18" charset="0"/>
              </a:rPr>
              <a:t>あなたは自分の服を何回着たらそれらを古いと思うだろうか？</a:t>
            </a:r>
            <a:r>
              <a:rPr lang="ja-JP" altLang="en-US" sz="4400" dirty="0">
                <a:solidFill>
                  <a:srgbClr val="000000"/>
                </a:solidFill>
                <a:latin typeface="UD デジタル 教科書体 NP-R" panose="02020400000000000000" pitchFamily="18" charset="-128"/>
                <a:ea typeface="UD デジタル 教科書体 NP-R" panose="02020400000000000000" pitchFamily="18" charset="-128"/>
                <a:cs typeface="Times New Roman" panose="02020603050405020304" pitchFamily="18" charset="0"/>
              </a:rPr>
              <a:t> </a:t>
            </a:r>
            <a:r>
              <a:rPr lang="ja-JP" altLang="ja-JP" sz="4400" dirty="0">
                <a:solidFill>
                  <a:srgbClr val="000000"/>
                </a:solidFill>
                <a:effectLst/>
                <a:latin typeface="UD デジタル 教科書体 NP-R" panose="02020400000000000000" pitchFamily="18" charset="-128"/>
                <a:ea typeface="UD デジタル 教科書体 NP-R" panose="02020400000000000000" pitchFamily="18" charset="-128"/>
                <a:cs typeface="Times New Roman" panose="02020603050405020304" pitchFamily="18" charset="0"/>
              </a:rPr>
              <a:t>ある研究では，平均的な女性の場合，それは</a:t>
            </a:r>
            <a:r>
              <a:rPr lang="en-US" altLang="ja-JP" sz="4400" dirty="0">
                <a:solidFill>
                  <a:srgbClr val="000000"/>
                </a:solidFill>
                <a:effectLst/>
                <a:latin typeface="UD デジタル 教科書体 NP-R" panose="02020400000000000000" pitchFamily="18" charset="-128"/>
                <a:ea typeface="UD デジタル 教科書体 NP-R" panose="02020400000000000000" pitchFamily="18" charset="-128"/>
                <a:cs typeface="Times New Roman" panose="02020603050405020304" pitchFamily="18" charset="0"/>
              </a:rPr>
              <a:t>7</a:t>
            </a:r>
            <a:r>
              <a:rPr lang="ja-JP" altLang="ja-JP" sz="4400" dirty="0">
                <a:solidFill>
                  <a:srgbClr val="000000"/>
                </a:solidFill>
                <a:effectLst/>
                <a:latin typeface="UD デジタル 教科書体 NP-R" panose="02020400000000000000" pitchFamily="18" charset="-128"/>
                <a:ea typeface="UD デジタル 教科書体 NP-R" panose="02020400000000000000" pitchFamily="18" charset="-128"/>
                <a:cs typeface="Times New Roman" panose="02020603050405020304" pitchFamily="18" charset="0"/>
              </a:rPr>
              <a:t>回であることがわかった。</a:t>
            </a:r>
            <a:endParaRPr lang="ja-JP" altLang="en-US" sz="4400" dirty="0">
              <a:latin typeface="UD デジタル 教科書体 NP-R" panose="02020400000000000000" pitchFamily="18" charset="-128"/>
              <a:ea typeface="UD デジタル 教科書体 NP-R" panose="02020400000000000000" pitchFamily="18" charset="-128"/>
            </a:endParaRPr>
          </a:p>
        </p:txBody>
      </p:sp>
    </p:spTree>
    <p:extLst>
      <p:ext uri="{BB962C8B-B14F-4D97-AF65-F5344CB8AC3E}">
        <p14:creationId xmlns:p14="http://schemas.microsoft.com/office/powerpoint/2010/main" val="8402896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5834CA-E4FA-C425-FAD6-2F6728FC623D}"/>
            </a:ext>
          </a:extLst>
        </p:cNvPr>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497469BE-9916-3CD6-4FEB-C32BE6102922}"/>
              </a:ext>
            </a:extLst>
          </p:cNvPr>
          <p:cNvSpPr txBox="1"/>
          <p:nvPr/>
        </p:nvSpPr>
        <p:spPr>
          <a:xfrm>
            <a:off x="309880" y="236925"/>
            <a:ext cx="11572240" cy="5385577"/>
          </a:xfrm>
          <a:prstGeom prst="rect">
            <a:avLst/>
          </a:prstGeom>
          <a:noFill/>
        </p:spPr>
        <p:txBody>
          <a:bodyPr wrap="square">
            <a:spAutoFit/>
          </a:bodyPr>
          <a:lstStyle/>
          <a:p>
            <a:pPr>
              <a:lnSpc>
                <a:spcPct val="250000"/>
              </a:lnSpc>
            </a:pPr>
            <a:r>
              <a:rPr lang="en-US" altLang="ja-JP" sz="3600" dirty="0">
                <a:latin typeface="Century Schoolbook" panose="02040604050505020304" pitchFamily="18" charset="0"/>
              </a:rPr>
              <a:t>Our desire for new clothes leads clothing companies to produce more.  Over 100 billion pieces of clothing are made in the world every year.  That is twice as many as in the year 2000.</a:t>
            </a:r>
          </a:p>
        </p:txBody>
      </p:sp>
      <p:sp>
        <p:nvSpPr>
          <p:cNvPr id="2" name="テキスト ボックス 1">
            <a:extLst>
              <a:ext uri="{FF2B5EF4-FFF2-40B4-BE49-F238E27FC236}">
                <a16:creationId xmlns:a16="http://schemas.microsoft.com/office/drawing/2014/main" id="{FCA57DAE-78D8-10D9-CC3D-7D037656A487}"/>
              </a:ext>
            </a:extLst>
          </p:cNvPr>
          <p:cNvSpPr txBox="1"/>
          <p:nvPr/>
        </p:nvSpPr>
        <p:spPr>
          <a:xfrm>
            <a:off x="309880" y="589510"/>
            <a:ext cx="477520" cy="369332"/>
          </a:xfrm>
          <a:prstGeom prst="rect">
            <a:avLst/>
          </a:prstGeom>
          <a:noFill/>
        </p:spPr>
        <p:txBody>
          <a:bodyPr wrap="square" rtlCol="0">
            <a:spAutoFit/>
          </a:bodyPr>
          <a:lstStyle/>
          <a:p>
            <a:r>
              <a:rPr kumimoji="1" lang="en-US" altLang="ja-JP" b="1" dirty="0">
                <a:solidFill>
                  <a:srgbClr val="00758A"/>
                </a:solidFill>
              </a:rPr>
              <a:t>3</a:t>
            </a:r>
            <a:endParaRPr kumimoji="1" lang="ja-JP" altLang="en-US" b="1" dirty="0">
              <a:solidFill>
                <a:srgbClr val="00758A"/>
              </a:solidFill>
            </a:endParaRPr>
          </a:p>
        </p:txBody>
      </p:sp>
      <p:sp>
        <p:nvSpPr>
          <p:cNvPr id="4" name="テキスト ボックス 3">
            <a:extLst>
              <a:ext uri="{FF2B5EF4-FFF2-40B4-BE49-F238E27FC236}">
                <a16:creationId xmlns:a16="http://schemas.microsoft.com/office/drawing/2014/main" id="{E02EF546-B75F-8C6E-037E-7B588D3E8C7C}"/>
              </a:ext>
            </a:extLst>
          </p:cNvPr>
          <p:cNvSpPr txBox="1"/>
          <p:nvPr/>
        </p:nvSpPr>
        <p:spPr>
          <a:xfrm>
            <a:off x="3957320" y="2042390"/>
            <a:ext cx="477520" cy="369332"/>
          </a:xfrm>
          <a:prstGeom prst="rect">
            <a:avLst/>
          </a:prstGeom>
          <a:noFill/>
        </p:spPr>
        <p:txBody>
          <a:bodyPr wrap="square" rtlCol="0">
            <a:spAutoFit/>
          </a:bodyPr>
          <a:lstStyle/>
          <a:p>
            <a:r>
              <a:rPr lang="en-US" altLang="ja-JP" b="1" dirty="0">
                <a:solidFill>
                  <a:srgbClr val="00758A"/>
                </a:solidFill>
              </a:rPr>
              <a:t>4</a:t>
            </a:r>
            <a:endParaRPr kumimoji="1" lang="ja-JP" altLang="en-US" b="1" dirty="0">
              <a:solidFill>
                <a:srgbClr val="00758A"/>
              </a:solidFill>
            </a:endParaRPr>
          </a:p>
        </p:txBody>
      </p:sp>
      <p:sp>
        <p:nvSpPr>
          <p:cNvPr id="5" name="テキスト ボックス 4">
            <a:extLst>
              <a:ext uri="{FF2B5EF4-FFF2-40B4-BE49-F238E27FC236}">
                <a16:creationId xmlns:a16="http://schemas.microsoft.com/office/drawing/2014/main" id="{E76E1A1B-553C-E02A-A9F6-E287A673D4AB}"/>
              </a:ext>
            </a:extLst>
          </p:cNvPr>
          <p:cNvSpPr txBox="1"/>
          <p:nvPr/>
        </p:nvSpPr>
        <p:spPr>
          <a:xfrm>
            <a:off x="7513320" y="3342870"/>
            <a:ext cx="477520" cy="369332"/>
          </a:xfrm>
          <a:prstGeom prst="rect">
            <a:avLst/>
          </a:prstGeom>
          <a:noFill/>
        </p:spPr>
        <p:txBody>
          <a:bodyPr wrap="square" rtlCol="0">
            <a:spAutoFit/>
          </a:bodyPr>
          <a:lstStyle/>
          <a:p>
            <a:r>
              <a:rPr kumimoji="1" lang="en-US" altLang="ja-JP" b="1" dirty="0">
                <a:solidFill>
                  <a:srgbClr val="00758A"/>
                </a:solidFill>
              </a:rPr>
              <a:t>5</a:t>
            </a:r>
            <a:endParaRPr kumimoji="1" lang="ja-JP" altLang="en-US" b="1" dirty="0">
              <a:solidFill>
                <a:srgbClr val="00758A"/>
              </a:solidFill>
            </a:endParaRPr>
          </a:p>
        </p:txBody>
      </p:sp>
      <p:pic>
        <p:nvPicPr>
          <p:cNvPr id="6" name="02-S1 3-5">
            <a:hlinkClick r:id="" action="ppaction://media"/>
            <a:extLst>
              <a:ext uri="{FF2B5EF4-FFF2-40B4-BE49-F238E27FC236}">
                <a16:creationId xmlns:a16="http://schemas.microsoft.com/office/drawing/2014/main" id="{5A9AA48A-BB5B-46AB-7E2F-EF81201C92E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78920" y="6417875"/>
            <a:ext cx="406400" cy="406400"/>
          </a:xfrm>
          <a:prstGeom prst="rect">
            <a:avLst/>
          </a:prstGeom>
        </p:spPr>
      </p:pic>
    </p:spTree>
    <p:extLst>
      <p:ext uri="{BB962C8B-B14F-4D97-AF65-F5344CB8AC3E}">
        <p14:creationId xmlns:p14="http://schemas.microsoft.com/office/powerpoint/2010/main" val="2416204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06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274D96-31C2-1DDC-3260-5DB39B18AEAD}"/>
            </a:ext>
          </a:extLst>
        </p:cNvPr>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D23B80FC-E1BA-A676-DD42-4180B4F4EFFC}"/>
              </a:ext>
            </a:extLst>
          </p:cNvPr>
          <p:cNvSpPr txBox="1"/>
          <p:nvPr/>
        </p:nvSpPr>
        <p:spPr>
          <a:xfrm>
            <a:off x="220717" y="1387393"/>
            <a:ext cx="11971283" cy="4063100"/>
          </a:xfrm>
          <a:prstGeom prst="rect">
            <a:avLst/>
          </a:prstGeom>
          <a:noFill/>
        </p:spPr>
        <p:txBody>
          <a:bodyPr wrap="square">
            <a:spAutoFit/>
          </a:bodyPr>
          <a:lstStyle/>
          <a:p>
            <a:pPr>
              <a:lnSpc>
                <a:spcPct val="150000"/>
              </a:lnSpc>
            </a:pPr>
            <a:r>
              <a:rPr lang="ja-JP" altLang="en-US" sz="4400" dirty="0">
                <a:solidFill>
                  <a:srgbClr val="000000"/>
                </a:solidFill>
                <a:effectLst/>
                <a:latin typeface="UD デジタル 教科書体 NP-R" panose="02020400000000000000" pitchFamily="18" charset="-128"/>
                <a:ea typeface="UD デジタル 教科書体 NP-R" panose="02020400000000000000" pitchFamily="18" charset="-128"/>
                <a:cs typeface="Times New Roman" panose="02020603050405020304" pitchFamily="18" charset="0"/>
              </a:rPr>
              <a:t>私たちの新しい服への欲望が，衣料品会社により多く生産させる。世界では毎年</a:t>
            </a:r>
            <a:r>
              <a:rPr lang="en-US" altLang="ja-JP" sz="4400" dirty="0">
                <a:solidFill>
                  <a:srgbClr val="000000"/>
                </a:solidFill>
                <a:effectLst/>
                <a:latin typeface="UD デジタル 教科書体 NP-R" panose="02020400000000000000" pitchFamily="18" charset="-128"/>
                <a:ea typeface="UD デジタル 教科書体 NP-R" panose="02020400000000000000" pitchFamily="18" charset="-128"/>
                <a:cs typeface="Times New Roman" panose="02020603050405020304" pitchFamily="18" charset="0"/>
              </a:rPr>
              <a:t>1,000</a:t>
            </a:r>
            <a:r>
              <a:rPr lang="ja-JP" altLang="en-US" sz="4400" dirty="0">
                <a:solidFill>
                  <a:srgbClr val="000000"/>
                </a:solidFill>
                <a:effectLst/>
                <a:latin typeface="UD デジタル 教科書体 NP-R" panose="02020400000000000000" pitchFamily="18" charset="-128"/>
                <a:ea typeface="UD デジタル 教科書体 NP-R" panose="02020400000000000000" pitchFamily="18" charset="-128"/>
                <a:cs typeface="Times New Roman" panose="02020603050405020304" pitchFamily="18" charset="0"/>
              </a:rPr>
              <a:t>億枚以上の衣類が作られる。その数</a:t>
            </a:r>
            <a:r>
              <a:rPr lang="ja-JP" altLang="en-US" sz="4400" dirty="0">
                <a:solidFill>
                  <a:srgbClr val="000000"/>
                </a:solidFill>
                <a:latin typeface="UD デジタル 教科書体 NP-R" panose="02020400000000000000" pitchFamily="18" charset="-128"/>
                <a:ea typeface="UD デジタル 教科書体 NP-R" panose="02020400000000000000" pitchFamily="18" charset="-128"/>
                <a:cs typeface="Times New Roman" panose="02020603050405020304" pitchFamily="18" charset="0"/>
              </a:rPr>
              <a:t>は</a:t>
            </a:r>
            <a:r>
              <a:rPr lang="en-US" altLang="ja-JP" sz="4400" dirty="0">
                <a:solidFill>
                  <a:srgbClr val="000000"/>
                </a:solidFill>
                <a:effectLst/>
                <a:latin typeface="UD デジタル 教科書体 NP-R" panose="02020400000000000000" pitchFamily="18" charset="-128"/>
                <a:ea typeface="UD デジタル 教科書体 NP-R" panose="02020400000000000000" pitchFamily="18" charset="-128"/>
                <a:cs typeface="Times New Roman" panose="02020603050405020304" pitchFamily="18" charset="0"/>
              </a:rPr>
              <a:t>2000</a:t>
            </a:r>
            <a:r>
              <a:rPr lang="ja-JP" altLang="en-US" sz="4400" dirty="0">
                <a:solidFill>
                  <a:srgbClr val="000000"/>
                </a:solidFill>
                <a:effectLst/>
                <a:latin typeface="UD デジタル 教科書体 NP-R" panose="02020400000000000000" pitchFamily="18" charset="-128"/>
                <a:ea typeface="UD デジタル 教科書体 NP-R" panose="02020400000000000000" pitchFamily="18" charset="-128"/>
                <a:cs typeface="Times New Roman" panose="02020603050405020304" pitchFamily="18" charset="0"/>
              </a:rPr>
              <a:t>年の</a:t>
            </a:r>
            <a:r>
              <a:rPr lang="en-US" altLang="ja-JP" sz="4400" dirty="0">
                <a:solidFill>
                  <a:srgbClr val="000000"/>
                </a:solidFill>
                <a:effectLst/>
                <a:latin typeface="UD デジタル 教科書体 NP-R" panose="02020400000000000000" pitchFamily="18" charset="-128"/>
                <a:ea typeface="UD デジタル 教科書体 NP-R" panose="02020400000000000000" pitchFamily="18" charset="-128"/>
                <a:cs typeface="Times New Roman" panose="02020603050405020304" pitchFamily="18" charset="0"/>
              </a:rPr>
              <a:t>2</a:t>
            </a:r>
            <a:r>
              <a:rPr lang="ja-JP" altLang="en-US" sz="4400" dirty="0">
                <a:solidFill>
                  <a:srgbClr val="000000"/>
                </a:solidFill>
                <a:effectLst/>
                <a:latin typeface="UD デジタル 教科書体 NP-R" panose="02020400000000000000" pitchFamily="18" charset="-128"/>
                <a:ea typeface="UD デジタル 教科書体 NP-R" panose="02020400000000000000" pitchFamily="18" charset="-128"/>
                <a:cs typeface="Times New Roman" panose="02020603050405020304" pitchFamily="18" charset="0"/>
              </a:rPr>
              <a:t>倍である。</a:t>
            </a:r>
            <a:endParaRPr lang="ja-JP" altLang="en-US" sz="4400" dirty="0">
              <a:latin typeface="UD デジタル 教科書体 NP-R" panose="02020400000000000000" pitchFamily="18" charset="-128"/>
              <a:ea typeface="UD デジタル 教科書体 NP-R" panose="02020400000000000000" pitchFamily="18" charset="-128"/>
            </a:endParaRPr>
          </a:p>
        </p:txBody>
      </p:sp>
    </p:spTree>
    <p:extLst>
      <p:ext uri="{BB962C8B-B14F-4D97-AF65-F5344CB8AC3E}">
        <p14:creationId xmlns:p14="http://schemas.microsoft.com/office/powerpoint/2010/main" val="19432189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8079CF01-0614-3A2C-66BD-33C01763171B}"/>
              </a:ext>
            </a:extLst>
          </p:cNvPr>
          <p:cNvSpPr/>
          <p:nvPr/>
        </p:nvSpPr>
        <p:spPr>
          <a:xfrm>
            <a:off x="0" y="161597"/>
            <a:ext cx="3789680" cy="812800"/>
          </a:xfrm>
          <a:prstGeom prst="rect">
            <a:avLst/>
          </a:prstGeom>
          <a:solidFill>
            <a:srgbClr val="846E9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kumimoji="1" lang="en-US" altLang="ja-JP" sz="4000" dirty="0">
                <a:latin typeface="Arial" panose="020B0604020202020204" pitchFamily="34" charset="0"/>
                <a:cs typeface="Arial" panose="020B0604020202020204" pitchFamily="34" charset="0"/>
              </a:rPr>
              <a:t>TRY 2</a:t>
            </a:r>
            <a:endParaRPr kumimoji="1" lang="ja-JP" altLang="en-US" sz="4000" dirty="0">
              <a:latin typeface="Arial" panose="020B0604020202020204" pitchFamily="34" charset="0"/>
              <a:cs typeface="Arial" panose="020B0604020202020204" pitchFamily="34" charset="0"/>
            </a:endParaRPr>
          </a:p>
        </p:txBody>
      </p:sp>
      <p:pic>
        <p:nvPicPr>
          <p:cNvPr id="6" name="図 5">
            <a:extLst>
              <a:ext uri="{FF2B5EF4-FFF2-40B4-BE49-F238E27FC236}">
                <a16:creationId xmlns:a16="http://schemas.microsoft.com/office/drawing/2014/main" id="{734F7350-4759-6A56-D5F5-2B541F796315}"/>
              </a:ext>
            </a:extLst>
          </p:cNvPr>
          <p:cNvPicPr>
            <a:picLocks noChangeAspect="1"/>
          </p:cNvPicPr>
          <p:nvPr/>
        </p:nvPicPr>
        <p:blipFill>
          <a:blip r:embed="rId2"/>
          <a:stretch>
            <a:fillRect/>
          </a:stretch>
        </p:blipFill>
        <p:spPr>
          <a:xfrm>
            <a:off x="0" y="1631007"/>
            <a:ext cx="12192000" cy="2458065"/>
          </a:xfrm>
          <a:prstGeom prst="rect">
            <a:avLst/>
          </a:prstGeom>
        </p:spPr>
      </p:pic>
      <p:sp>
        <p:nvSpPr>
          <p:cNvPr id="7" name="テキスト ボックス 6">
            <a:extLst>
              <a:ext uri="{FF2B5EF4-FFF2-40B4-BE49-F238E27FC236}">
                <a16:creationId xmlns:a16="http://schemas.microsoft.com/office/drawing/2014/main" id="{188CDA4D-4CB1-4A45-2E57-11565CE842C4}"/>
              </a:ext>
            </a:extLst>
          </p:cNvPr>
          <p:cNvSpPr txBox="1"/>
          <p:nvPr/>
        </p:nvSpPr>
        <p:spPr>
          <a:xfrm>
            <a:off x="11399520" y="2721114"/>
            <a:ext cx="1026160" cy="707886"/>
          </a:xfrm>
          <a:prstGeom prst="rect">
            <a:avLst/>
          </a:prstGeom>
          <a:noFill/>
        </p:spPr>
        <p:txBody>
          <a:bodyPr wrap="square" rtlCol="0">
            <a:spAutoFit/>
          </a:bodyPr>
          <a:lstStyle/>
          <a:p>
            <a:r>
              <a:rPr kumimoji="1" lang="en-US" altLang="ja-JP" sz="4000" dirty="0">
                <a:solidFill>
                  <a:srgbClr val="FF0000"/>
                </a:solidFill>
                <a:latin typeface="Arial" panose="020B0604020202020204" pitchFamily="34" charset="0"/>
                <a:cs typeface="Arial" panose="020B0604020202020204" pitchFamily="34" charset="0"/>
              </a:rPr>
              <a:t>M</a:t>
            </a:r>
            <a:endParaRPr kumimoji="1" lang="ja-JP" altLang="en-US" sz="4000" dirty="0">
              <a:solidFill>
                <a:srgbClr val="FF0000"/>
              </a:solidFill>
              <a:latin typeface="Arial" panose="020B0604020202020204" pitchFamily="34" charset="0"/>
              <a:cs typeface="Arial" panose="020B0604020202020204" pitchFamily="34" charset="0"/>
            </a:endParaRPr>
          </a:p>
        </p:txBody>
      </p:sp>
      <p:sp>
        <p:nvSpPr>
          <p:cNvPr id="8" name="テキスト ボックス 7">
            <a:extLst>
              <a:ext uri="{FF2B5EF4-FFF2-40B4-BE49-F238E27FC236}">
                <a16:creationId xmlns:a16="http://schemas.microsoft.com/office/drawing/2014/main" id="{2FBFE4DC-1B2E-6AE3-472E-2659EACF20F0}"/>
              </a:ext>
            </a:extLst>
          </p:cNvPr>
          <p:cNvSpPr txBox="1"/>
          <p:nvPr/>
        </p:nvSpPr>
        <p:spPr>
          <a:xfrm>
            <a:off x="11399520" y="3239274"/>
            <a:ext cx="1026160" cy="707886"/>
          </a:xfrm>
          <a:prstGeom prst="rect">
            <a:avLst/>
          </a:prstGeom>
          <a:noFill/>
        </p:spPr>
        <p:txBody>
          <a:bodyPr wrap="square" rtlCol="0">
            <a:spAutoFit/>
          </a:bodyPr>
          <a:lstStyle/>
          <a:p>
            <a:r>
              <a:rPr lang="en-US" altLang="ja-JP" sz="4000" dirty="0">
                <a:solidFill>
                  <a:srgbClr val="FF0000"/>
                </a:solidFill>
                <a:latin typeface="Arial" panose="020B0604020202020204" pitchFamily="34" charset="0"/>
                <a:cs typeface="Arial" panose="020B0604020202020204" pitchFamily="34" charset="0"/>
              </a:rPr>
              <a:t>N</a:t>
            </a:r>
            <a:endParaRPr kumimoji="1" lang="ja-JP" altLang="en-US" sz="4000" dirty="0">
              <a:solidFill>
                <a:srgbClr val="FF0000"/>
              </a:solidFill>
              <a:latin typeface="Arial" panose="020B0604020202020204" pitchFamily="34" charset="0"/>
              <a:cs typeface="Arial" panose="020B0604020202020204" pitchFamily="34" charset="0"/>
            </a:endParaRPr>
          </a:p>
        </p:txBody>
      </p:sp>
      <p:sp>
        <p:nvSpPr>
          <p:cNvPr id="10" name="テキスト ボックス 9">
            <a:extLst>
              <a:ext uri="{FF2B5EF4-FFF2-40B4-BE49-F238E27FC236}">
                <a16:creationId xmlns:a16="http://schemas.microsoft.com/office/drawing/2014/main" id="{F3022F31-FA75-3A0C-A111-02E08D082398}"/>
              </a:ext>
            </a:extLst>
          </p:cNvPr>
          <p:cNvSpPr txBox="1"/>
          <p:nvPr/>
        </p:nvSpPr>
        <p:spPr>
          <a:xfrm>
            <a:off x="11399520" y="2136913"/>
            <a:ext cx="1026160" cy="707886"/>
          </a:xfrm>
          <a:prstGeom prst="rect">
            <a:avLst/>
          </a:prstGeom>
          <a:noFill/>
        </p:spPr>
        <p:txBody>
          <a:bodyPr wrap="square" rtlCol="0">
            <a:spAutoFit/>
          </a:bodyPr>
          <a:lstStyle/>
          <a:p>
            <a:r>
              <a:rPr kumimoji="1" lang="en-US" altLang="ja-JP" sz="4000" dirty="0">
                <a:solidFill>
                  <a:srgbClr val="FF0000"/>
                </a:solidFill>
                <a:latin typeface="Arial" panose="020B0604020202020204" pitchFamily="34" charset="0"/>
                <a:cs typeface="Arial" panose="020B0604020202020204" pitchFamily="34" charset="0"/>
              </a:rPr>
              <a:t>N</a:t>
            </a:r>
            <a:endParaRPr kumimoji="1" lang="ja-JP" altLang="en-US" sz="4000"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17286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A0AEB3-7816-004B-D959-FECE5C63BA5E}"/>
            </a:ext>
          </a:extLst>
        </p:cNvPr>
        <p:cNvGrpSpPr/>
        <p:nvPr/>
      </p:nvGrpSpPr>
      <p:grpSpPr>
        <a:xfrm>
          <a:off x="0" y="0"/>
          <a:ext cx="0" cy="0"/>
          <a:chOff x="0" y="0"/>
          <a:chExt cx="0" cy="0"/>
        </a:xfrm>
      </p:grpSpPr>
      <p:sp>
        <p:nvSpPr>
          <p:cNvPr id="7" name="テキスト ボックス 6">
            <a:extLst>
              <a:ext uri="{FF2B5EF4-FFF2-40B4-BE49-F238E27FC236}">
                <a16:creationId xmlns:a16="http://schemas.microsoft.com/office/drawing/2014/main" id="{F9BE2EB0-8270-8F8C-2F17-950F45D6E7BC}"/>
              </a:ext>
            </a:extLst>
          </p:cNvPr>
          <p:cNvSpPr txBox="1"/>
          <p:nvPr/>
        </p:nvSpPr>
        <p:spPr>
          <a:xfrm>
            <a:off x="193041" y="2302986"/>
            <a:ext cx="9870831" cy="2252027"/>
          </a:xfrm>
          <a:prstGeom prst="rect">
            <a:avLst/>
          </a:prstGeom>
          <a:noFill/>
        </p:spPr>
        <p:txBody>
          <a:bodyPr wrap="square" rtlCol="0">
            <a:spAutoFit/>
          </a:bodyPr>
          <a:lstStyle/>
          <a:p>
            <a:pPr>
              <a:lnSpc>
                <a:spcPct val="150000"/>
              </a:lnSpc>
            </a:pPr>
            <a:r>
              <a:rPr kumimoji="1" lang="ja-JP" altLang="en-US" sz="2400" dirty="0">
                <a:latin typeface="Century Schoolbook" panose="02040604050505020304" pitchFamily="18" charset="0"/>
              </a:rPr>
              <a:t>ⓐ </a:t>
            </a:r>
            <a:r>
              <a:rPr kumimoji="1" lang="en-US" altLang="ja-JP" sz="2400" dirty="0">
                <a:latin typeface="Century Schoolbook" panose="02040604050505020304" pitchFamily="18" charset="0"/>
              </a:rPr>
              <a:t>The average woman wears clothes for 7 months.</a:t>
            </a:r>
          </a:p>
          <a:p>
            <a:pPr>
              <a:lnSpc>
                <a:spcPct val="150000"/>
              </a:lnSpc>
            </a:pPr>
            <a:r>
              <a:rPr lang="ja-JP" altLang="en-US" sz="2400" dirty="0">
                <a:latin typeface="Century Schoolbook" panose="02040604050505020304" pitchFamily="18" charset="0"/>
              </a:rPr>
              <a:t>ⓑ </a:t>
            </a:r>
            <a:r>
              <a:rPr lang="en-US" altLang="ja-JP" sz="2400" dirty="0">
                <a:latin typeface="Century Schoolbook" panose="02040604050505020304" pitchFamily="18" charset="0"/>
              </a:rPr>
              <a:t>The amount of clothes produced today is half of that in 2000.</a:t>
            </a:r>
          </a:p>
          <a:p>
            <a:pPr>
              <a:lnSpc>
                <a:spcPct val="150000"/>
              </a:lnSpc>
            </a:pPr>
            <a:r>
              <a:rPr kumimoji="1" lang="ja-JP" altLang="en-US" sz="2400" dirty="0">
                <a:latin typeface="Century Schoolbook" panose="02040604050505020304" pitchFamily="18" charset="0"/>
              </a:rPr>
              <a:t>ⓒ </a:t>
            </a:r>
            <a:r>
              <a:rPr kumimoji="1" lang="en-US" altLang="ja-JP" sz="2400" dirty="0">
                <a:latin typeface="Century Schoolbook" panose="02040604050505020304" pitchFamily="18" charset="0"/>
              </a:rPr>
              <a:t>We keep our clothes twice as long as before.</a:t>
            </a:r>
          </a:p>
          <a:p>
            <a:pPr>
              <a:lnSpc>
                <a:spcPct val="150000"/>
              </a:lnSpc>
            </a:pPr>
            <a:r>
              <a:rPr lang="ja-JP" altLang="en-US" sz="2400" dirty="0">
                <a:latin typeface="Century Schoolbook" panose="02040604050505020304" pitchFamily="18" charset="0"/>
              </a:rPr>
              <a:t>ⓓ </a:t>
            </a:r>
            <a:r>
              <a:rPr lang="en-US" altLang="ja-JP" sz="2400" dirty="0">
                <a:latin typeface="Century Schoolbook" panose="02040604050505020304" pitchFamily="18" charset="0"/>
              </a:rPr>
              <a:t>Most of our clothes go to landfills or are burned each year.</a:t>
            </a:r>
            <a:endParaRPr kumimoji="1" lang="ja-JP" altLang="en-US" sz="2400" dirty="0">
              <a:latin typeface="Century Schoolbook" panose="02040604050505020304" pitchFamily="18" charset="0"/>
            </a:endParaRPr>
          </a:p>
        </p:txBody>
      </p:sp>
      <p:sp>
        <p:nvSpPr>
          <p:cNvPr id="2" name="正方形/長方形 1">
            <a:extLst>
              <a:ext uri="{FF2B5EF4-FFF2-40B4-BE49-F238E27FC236}">
                <a16:creationId xmlns:a16="http://schemas.microsoft.com/office/drawing/2014/main" id="{6CA04A14-91DB-2583-4CB4-5C43A1B4802F}"/>
              </a:ext>
            </a:extLst>
          </p:cNvPr>
          <p:cNvSpPr/>
          <p:nvPr/>
        </p:nvSpPr>
        <p:spPr>
          <a:xfrm>
            <a:off x="0" y="161597"/>
            <a:ext cx="3789680" cy="812800"/>
          </a:xfrm>
          <a:prstGeom prst="rect">
            <a:avLst/>
          </a:prstGeom>
          <a:solidFill>
            <a:srgbClr val="846E9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kumimoji="1" lang="en-US" altLang="ja-JP" sz="4000" dirty="0">
                <a:latin typeface="Arial" panose="020B0604020202020204" pitchFamily="34" charset="0"/>
                <a:cs typeface="Arial" panose="020B0604020202020204" pitchFamily="34" charset="0"/>
              </a:rPr>
              <a:t>TRY </a:t>
            </a:r>
            <a:r>
              <a:rPr lang="en-US" altLang="ja-JP" sz="4000" dirty="0">
                <a:latin typeface="Arial" panose="020B0604020202020204" pitchFamily="34" charset="0"/>
                <a:cs typeface="Arial" panose="020B0604020202020204" pitchFamily="34" charset="0"/>
              </a:rPr>
              <a:t>3</a:t>
            </a:r>
            <a:endParaRPr kumimoji="1" lang="ja-JP" altLang="en-US" sz="4000" dirty="0">
              <a:latin typeface="Arial" panose="020B0604020202020204" pitchFamily="34" charset="0"/>
              <a:cs typeface="Arial" panose="020B0604020202020204" pitchFamily="34" charset="0"/>
            </a:endParaRPr>
          </a:p>
        </p:txBody>
      </p:sp>
      <p:sp>
        <p:nvSpPr>
          <p:cNvPr id="5" name="楕円 4">
            <a:extLst>
              <a:ext uri="{FF2B5EF4-FFF2-40B4-BE49-F238E27FC236}">
                <a16:creationId xmlns:a16="http://schemas.microsoft.com/office/drawing/2014/main" id="{D3827534-07F5-8CF2-A9C0-F776CA5F11E0}"/>
              </a:ext>
            </a:extLst>
          </p:cNvPr>
          <p:cNvSpPr/>
          <p:nvPr/>
        </p:nvSpPr>
        <p:spPr>
          <a:xfrm>
            <a:off x="193041" y="3988146"/>
            <a:ext cx="640079" cy="703939"/>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テキスト ボックス 2">
            <a:extLst>
              <a:ext uri="{FF2B5EF4-FFF2-40B4-BE49-F238E27FC236}">
                <a16:creationId xmlns:a16="http://schemas.microsoft.com/office/drawing/2014/main" id="{9E640067-19E7-D0A6-44D1-FA4F13F75972}"/>
              </a:ext>
            </a:extLst>
          </p:cNvPr>
          <p:cNvSpPr txBox="1"/>
          <p:nvPr/>
        </p:nvSpPr>
        <p:spPr>
          <a:xfrm>
            <a:off x="193041" y="1191617"/>
            <a:ext cx="7690339" cy="523220"/>
          </a:xfrm>
          <a:prstGeom prst="rect">
            <a:avLst/>
          </a:prstGeom>
          <a:noFill/>
        </p:spPr>
        <p:txBody>
          <a:bodyPr wrap="square" rtlCol="0">
            <a:spAutoFit/>
          </a:bodyPr>
          <a:lstStyle/>
          <a:p>
            <a:r>
              <a:rPr lang="en-US" altLang="ja-JP" sz="2800" dirty="0">
                <a:latin typeface="Arial" panose="020B0604020202020204" pitchFamily="34" charset="0"/>
                <a:cs typeface="Arial" panose="020B0604020202020204" pitchFamily="34" charset="0"/>
              </a:rPr>
              <a:t>Choose one correct statement for each scene.</a:t>
            </a:r>
            <a:endParaRPr kumimoji="1" lang="en-US" altLang="ja-JP" sz="2800" dirty="0">
              <a:latin typeface="Arial" panose="020B0604020202020204" pitchFamily="34" charset="0"/>
              <a:cs typeface="Arial" panose="020B0604020202020204" pitchFamily="34" charset="0"/>
            </a:endParaRPr>
          </a:p>
        </p:txBody>
      </p:sp>
      <p:sp>
        <p:nvSpPr>
          <p:cNvPr id="6" name="テキスト ボックス 5">
            <a:extLst>
              <a:ext uri="{FF2B5EF4-FFF2-40B4-BE49-F238E27FC236}">
                <a16:creationId xmlns:a16="http://schemas.microsoft.com/office/drawing/2014/main" id="{846DA0AC-4317-D874-1BBB-798C9F4122E3}"/>
              </a:ext>
            </a:extLst>
          </p:cNvPr>
          <p:cNvSpPr txBox="1"/>
          <p:nvPr/>
        </p:nvSpPr>
        <p:spPr>
          <a:xfrm>
            <a:off x="281354" y="1765804"/>
            <a:ext cx="2766646" cy="400110"/>
          </a:xfrm>
          <a:prstGeom prst="rect">
            <a:avLst/>
          </a:prstGeom>
          <a:noFill/>
        </p:spPr>
        <p:txBody>
          <a:bodyPr wrap="square" rtlCol="0">
            <a:spAutoFit/>
          </a:bodyPr>
          <a:lstStyle/>
          <a:p>
            <a:r>
              <a:rPr kumimoji="1" lang="en-US" altLang="ja-JP" sz="2000" b="1" dirty="0">
                <a:solidFill>
                  <a:srgbClr val="846E9E"/>
                </a:solidFill>
                <a:latin typeface="Arial" panose="020B0604020202020204" pitchFamily="34" charset="0"/>
                <a:cs typeface="Arial" panose="020B0604020202020204" pitchFamily="34" charset="0"/>
              </a:rPr>
              <a:t>Scene 1</a:t>
            </a:r>
          </a:p>
        </p:txBody>
      </p:sp>
    </p:spTree>
    <p:extLst>
      <p:ext uri="{BB962C8B-B14F-4D97-AF65-F5344CB8AC3E}">
        <p14:creationId xmlns:p14="http://schemas.microsoft.com/office/powerpoint/2010/main" val="3237130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8A2470-F232-8EDA-A165-92973285C8FA}"/>
            </a:ext>
          </a:extLst>
        </p:cNvPr>
        <p:cNvGrpSpPr/>
        <p:nvPr/>
      </p:nvGrpSpPr>
      <p:grpSpPr>
        <a:xfrm>
          <a:off x="0" y="0"/>
          <a:ext cx="0" cy="0"/>
          <a:chOff x="0" y="0"/>
          <a:chExt cx="0" cy="0"/>
        </a:xfrm>
      </p:grpSpPr>
      <p:sp>
        <p:nvSpPr>
          <p:cNvPr id="2" name="正方形/長方形 1">
            <a:extLst>
              <a:ext uri="{FF2B5EF4-FFF2-40B4-BE49-F238E27FC236}">
                <a16:creationId xmlns:a16="http://schemas.microsoft.com/office/drawing/2014/main" id="{5FC18AA5-3B61-57BB-3A21-D2BA3E72503D}"/>
              </a:ext>
            </a:extLst>
          </p:cNvPr>
          <p:cNvSpPr/>
          <p:nvPr/>
        </p:nvSpPr>
        <p:spPr>
          <a:xfrm>
            <a:off x="0" y="161597"/>
            <a:ext cx="3789680" cy="812800"/>
          </a:xfrm>
          <a:prstGeom prst="rect">
            <a:avLst/>
          </a:prstGeom>
          <a:solidFill>
            <a:srgbClr val="846E9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kumimoji="1" lang="en-US" altLang="ja-JP" sz="4000" dirty="0">
                <a:latin typeface="Arial" panose="020B0604020202020204" pitchFamily="34" charset="0"/>
                <a:cs typeface="Arial" panose="020B0604020202020204" pitchFamily="34" charset="0"/>
              </a:rPr>
              <a:t>TRY </a:t>
            </a:r>
            <a:r>
              <a:rPr lang="en-US" altLang="ja-JP" sz="4000" dirty="0">
                <a:latin typeface="Arial" panose="020B0604020202020204" pitchFamily="34" charset="0"/>
                <a:cs typeface="Arial" panose="020B0604020202020204" pitchFamily="34" charset="0"/>
              </a:rPr>
              <a:t>3</a:t>
            </a:r>
            <a:endParaRPr kumimoji="1" lang="ja-JP" altLang="en-US" sz="4000" dirty="0">
              <a:latin typeface="Arial" panose="020B0604020202020204" pitchFamily="34" charset="0"/>
              <a:cs typeface="Arial" panose="020B0604020202020204" pitchFamily="34" charset="0"/>
            </a:endParaRPr>
          </a:p>
        </p:txBody>
      </p:sp>
      <p:pic>
        <p:nvPicPr>
          <p:cNvPr id="6" name="図 5">
            <a:extLst>
              <a:ext uri="{FF2B5EF4-FFF2-40B4-BE49-F238E27FC236}">
                <a16:creationId xmlns:a16="http://schemas.microsoft.com/office/drawing/2014/main" id="{12901CDA-C25A-88B4-D3EB-0C93C991FC77}"/>
              </a:ext>
            </a:extLst>
          </p:cNvPr>
          <p:cNvPicPr>
            <a:picLocks noChangeAspect="1"/>
          </p:cNvPicPr>
          <p:nvPr/>
        </p:nvPicPr>
        <p:blipFill>
          <a:blip r:embed="rId2"/>
          <a:stretch>
            <a:fillRect/>
          </a:stretch>
        </p:blipFill>
        <p:spPr>
          <a:xfrm>
            <a:off x="0" y="1394516"/>
            <a:ext cx="12192000" cy="2601994"/>
          </a:xfrm>
          <a:prstGeom prst="rect">
            <a:avLst/>
          </a:prstGeom>
        </p:spPr>
      </p:pic>
      <p:sp>
        <p:nvSpPr>
          <p:cNvPr id="5" name="楕円 4">
            <a:extLst>
              <a:ext uri="{FF2B5EF4-FFF2-40B4-BE49-F238E27FC236}">
                <a16:creationId xmlns:a16="http://schemas.microsoft.com/office/drawing/2014/main" id="{54C7FEAB-C6DF-4F30-E527-FD7BEC320ABE}"/>
              </a:ext>
            </a:extLst>
          </p:cNvPr>
          <p:cNvSpPr/>
          <p:nvPr/>
        </p:nvSpPr>
        <p:spPr>
          <a:xfrm>
            <a:off x="71121" y="2831741"/>
            <a:ext cx="640079" cy="703939"/>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662568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AFA1BF-297B-0666-90C1-AB725AE7D2E8}"/>
            </a:ext>
          </a:extLst>
        </p:cNvPr>
        <p:cNvGrpSpPr/>
        <p:nvPr/>
      </p:nvGrpSpPr>
      <p:grpSpPr>
        <a:xfrm>
          <a:off x="0" y="0"/>
          <a:ext cx="0" cy="0"/>
          <a:chOff x="0" y="0"/>
          <a:chExt cx="0" cy="0"/>
        </a:xfrm>
      </p:grpSpPr>
      <p:pic>
        <p:nvPicPr>
          <p:cNvPr id="4" name="図 3">
            <a:extLst>
              <a:ext uri="{FF2B5EF4-FFF2-40B4-BE49-F238E27FC236}">
                <a16:creationId xmlns:a16="http://schemas.microsoft.com/office/drawing/2014/main" id="{86C92101-E23A-FC62-D9F8-D1322DDF7157}"/>
              </a:ext>
            </a:extLst>
          </p:cNvPr>
          <p:cNvPicPr>
            <a:picLocks noChangeAspect="1"/>
          </p:cNvPicPr>
          <p:nvPr/>
        </p:nvPicPr>
        <p:blipFill>
          <a:blip r:embed="rId2"/>
          <a:stretch>
            <a:fillRect/>
          </a:stretch>
        </p:blipFill>
        <p:spPr>
          <a:xfrm>
            <a:off x="0" y="1356658"/>
            <a:ext cx="12192000" cy="2539403"/>
          </a:xfrm>
          <a:prstGeom prst="rect">
            <a:avLst/>
          </a:prstGeom>
        </p:spPr>
      </p:pic>
      <p:sp>
        <p:nvSpPr>
          <p:cNvPr id="2" name="正方形/長方形 1">
            <a:extLst>
              <a:ext uri="{FF2B5EF4-FFF2-40B4-BE49-F238E27FC236}">
                <a16:creationId xmlns:a16="http://schemas.microsoft.com/office/drawing/2014/main" id="{D76C8DE6-86B6-FBF2-3841-A96EC3AA2C64}"/>
              </a:ext>
            </a:extLst>
          </p:cNvPr>
          <p:cNvSpPr/>
          <p:nvPr/>
        </p:nvSpPr>
        <p:spPr>
          <a:xfrm>
            <a:off x="0" y="161597"/>
            <a:ext cx="3789680" cy="812800"/>
          </a:xfrm>
          <a:prstGeom prst="rect">
            <a:avLst/>
          </a:prstGeom>
          <a:solidFill>
            <a:srgbClr val="846E9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kumimoji="1" lang="en-US" altLang="ja-JP" sz="4000" dirty="0">
                <a:latin typeface="Arial" panose="020B0604020202020204" pitchFamily="34" charset="0"/>
                <a:cs typeface="Arial" panose="020B0604020202020204" pitchFamily="34" charset="0"/>
              </a:rPr>
              <a:t>TRY </a:t>
            </a:r>
            <a:r>
              <a:rPr lang="en-US" altLang="ja-JP" sz="4000" dirty="0">
                <a:latin typeface="Arial" panose="020B0604020202020204" pitchFamily="34" charset="0"/>
                <a:cs typeface="Arial" panose="020B0604020202020204" pitchFamily="34" charset="0"/>
              </a:rPr>
              <a:t>3</a:t>
            </a:r>
            <a:endParaRPr kumimoji="1" lang="ja-JP" altLang="en-US" sz="4000" dirty="0">
              <a:latin typeface="Arial" panose="020B0604020202020204" pitchFamily="34" charset="0"/>
              <a:cs typeface="Arial" panose="020B0604020202020204" pitchFamily="34" charset="0"/>
            </a:endParaRPr>
          </a:p>
        </p:txBody>
      </p:sp>
      <p:sp>
        <p:nvSpPr>
          <p:cNvPr id="5" name="楕円 4">
            <a:extLst>
              <a:ext uri="{FF2B5EF4-FFF2-40B4-BE49-F238E27FC236}">
                <a16:creationId xmlns:a16="http://schemas.microsoft.com/office/drawing/2014/main" id="{A03C290D-1AF5-A0CB-07DB-DC4D690E6127}"/>
              </a:ext>
            </a:extLst>
          </p:cNvPr>
          <p:cNvSpPr/>
          <p:nvPr/>
        </p:nvSpPr>
        <p:spPr>
          <a:xfrm>
            <a:off x="71120" y="1643021"/>
            <a:ext cx="640079" cy="703939"/>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678048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B1E1E4-39AC-07DF-A9D7-4529BBD3B5C3}"/>
            </a:ext>
          </a:extLst>
        </p:cNvPr>
        <p:cNvGrpSpPr/>
        <p:nvPr/>
      </p:nvGrpSpPr>
      <p:grpSpPr>
        <a:xfrm>
          <a:off x="0" y="0"/>
          <a:ext cx="0" cy="0"/>
          <a:chOff x="0" y="0"/>
          <a:chExt cx="0" cy="0"/>
        </a:xfrm>
      </p:grpSpPr>
      <p:sp>
        <p:nvSpPr>
          <p:cNvPr id="2" name="正方形/長方形 1">
            <a:extLst>
              <a:ext uri="{FF2B5EF4-FFF2-40B4-BE49-F238E27FC236}">
                <a16:creationId xmlns:a16="http://schemas.microsoft.com/office/drawing/2014/main" id="{300C8D8C-8774-6B7A-6CB9-FDD5C548F9EF}"/>
              </a:ext>
            </a:extLst>
          </p:cNvPr>
          <p:cNvSpPr/>
          <p:nvPr/>
        </p:nvSpPr>
        <p:spPr>
          <a:xfrm>
            <a:off x="0" y="161597"/>
            <a:ext cx="3789680" cy="812800"/>
          </a:xfrm>
          <a:prstGeom prst="rect">
            <a:avLst/>
          </a:prstGeom>
          <a:solidFill>
            <a:srgbClr val="846E9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kumimoji="1" lang="en-US" altLang="ja-JP" sz="4000" dirty="0">
                <a:latin typeface="Arial" panose="020B0604020202020204" pitchFamily="34" charset="0"/>
                <a:cs typeface="Arial" panose="020B0604020202020204" pitchFamily="34" charset="0"/>
              </a:rPr>
              <a:t>TRY </a:t>
            </a:r>
            <a:r>
              <a:rPr lang="en-US" altLang="ja-JP" sz="4000" dirty="0">
                <a:latin typeface="Arial" panose="020B0604020202020204" pitchFamily="34" charset="0"/>
                <a:cs typeface="Arial" panose="020B0604020202020204" pitchFamily="34" charset="0"/>
              </a:rPr>
              <a:t>3</a:t>
            </a:r>
            <a:endParaRPr kumimoji="1" lang="ja-JP" altLang="en-US" sz="4000" dirty="0">
              <a:latin typeface="Arial" panose="020B0604020202020204" pitchFamily="34" charset="0"/>
              <a:cs typeface="Arial" panose="020B0604020202020204" pitchFamily="34" charset="0"/>
            </a:endParaRPr>
          </a:p>
        </p:txBody>
      </p:sp>
      <p:pic>
        <p:nvPicPr>
          <p:cNvPr id="6" name="図 5">
            <a:extLst>
              <a:ext uri="{FF2B5EF4-FFF2-40B4-BE49-F238E27FC236}">
                <a16:creationId xmlns:a16="http://schemas.microsoft.com/office/drawing/2014/main" id="{9E58B963-6FE1-731D-7B3F-A33476C95CD3}"/>
              </a:ext>
            </a:extLst>
          </p:cNvPr>
          <p:cNvPicPr>
            <a:picLocks noChangeAspect="1"/>
          </p:cNvPicPr>
          <p:nvPr/>
        </p:nvPicPr>
        <p:blipFill>
          <a:blip r:embed="rId2"/>
          <a:stretch>
            <a:fillRect/>
          </a:stretch>
        </p:blipFill>
        <p:spPr>
          <a:xfrm>
            <a:off x="0" y="1279169"/>
            <a:ext cx="12192000" cy="2308302"/>
          </a:xfrm>
          <a:prstGeom prst="rect">
            <a:avLst/>
          </a:prstGeom>
        </p:spPr>
      </p:pic>
      <p:sp>
        <p:nvSpPr>
          <p:cNvPr id="5" name="楕円 4">
            <a:extLst>
              <a:ext uri="{FF2B5EF4-FFF2-40B4-BE49-F238E27FC236}">
                <a16:creationId xmlns:a16="http://schemas.microsoft.com/office/drawing/2014/main" id="{077CA248-18CC-51F6-BE9D-0C87B0FC4415}"/>
              </a:ext>
            </a:extLst>
          </p:cNvPr>
          <p:cNvSpPr/>
          <p:nvPr/>
        </p:nvSpPr>
        <p:spPr>
          <a:xfrm>
            <a:off x="81280" y="2801261"/>
            <a:ext cx="640079" cy="703939"/>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155556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675626-6755-BB85-0049-19DD8F115639}"/>
            </a:ext>
          </a:extLst>
        </p:cNvPr>
        <p:cNvGrpSpPr/>
        <p:nvPr/>
      </p:nvGrpSpPr>
      <p:grpSpPr>
        <a:xfrm>
          <a:off x="0" y="0"/>
          <a:ext cx="0" cy="0"/>
          <a:chOff x="0" y="0"/>
          <a:chExt cx="0" cy="0"/>
        </a:xfrm>
      </p:grpSpPr>
      <p:pic>
        <p:nvPicPr>
          <p:cNvPr id="3" name="図 2" descr="砂の上にある岩山&#10;&#10;中程度の精度で自動的に生成された説明">
            <a:extLst>
              <a:ext uri="{FF2B5EF4-FFF2-40B4-BE49-F238E27FC236}">
                <a16:creationId xmlns:a16="http://schemas.microsoft.com/office/drawing/2014/main" id="{C6935FCA-892C-0D7E-5B35-94DF1A7993F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49920" y="1867365"/>
            <a:ext cx="3942080" cy="2629336"/>
          </a:xfrm>
          <a:prstGeom prst="rect">
            <a:avLst/>
          </a:prstGeom>
        </p:spPr>
      </p:pic>
      <p:pic>
        <p:nvPicPr>
          <p:cNvPr id="5" name="図 4" descr="座る, 異なる, 行, ベッド が含まれている画像&#10;&#10;自動的に生成された説明">
            <a:extLst>
              <a:ext uri="{FF2B5EF4-FFF2-40B4-BE49-F238E27FC236}">
                <a16:creationId xmlns:a16="http://schemas.microsoft.com/office/drawing/2014/main" id="{84DA031E-455F-1807-BF9A-73402C88557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24960" y="1869305"/>
            <a:ext cx="3942080" cy="2627396"/>
          </a:xfrm>
          <a:prstGeom prst="rect">
            <a:avLst/>
          </a:prstGeom>
        </p:spPr>
      </p:pic>
      <p:pic>
        <p:nvPicPr>
          <p:cNvPr id="7" name="図 6" descr="衣料, 人, 女性, 衣類 が含まれている画像&#10;&#10;自動的に生成された説明">
            <a:extLst>
              <a:ext uri="{FF2B5EF4-FFF2-40B4-BE49-F238E27FC236}">
                <a16:creationId xmlns:a16="http://schemas.microsoft.com/office/drawing/2014/main" id="{2D1AD8EC-2C97-0265-60AB-6923D613192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869440"/>
            <a:ext cx="3942080" cy="2627396"/>
          </a:xfrm>
          <a:prstGeom prst="rect">
            <a:avLst/>
          </a:prstGeom>
        </p:spPr>
      </p:pic>
      <p:sp>
        <p:nvSpPr>
          <p:cNvPr id="8" name="正方形/長方形 7">
            <a:extLst>
              <a:ext uri="{FF2B5EF4-FFF2-40B4-BE49-F238E27FC236}">
                <a16:creationId xmlns:a16="http://schemas.microsoft.com/office/drawing/2014/main" id="{3B74E46C-2D91-6D8D-0C54-FAA21E434604}"/>
              </a:ext>
            </a:extLst>
          </p:cNvPr>
          <p:cNvSpPr/>
          <p:nvPr/>
        </p:nvSpPr>
        <p:spPr>
          <a:xfrm>
            <a:off x="0" y="161597"/>
            <a:ext cx="4124960" cy="812800"/>
          </a:xfrm>
          <a:prstGeom prst="rect">
            <a:avLst/>
          </a:prstGeom>
          <a:solidFill>
            <a:srgbClr val="846E9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kumimoji="1" lang="en-US" altLang="ja-JP" sz="4000" dirty="0">
                <a:latin typeface="Arial" panose="020B0604020202020204" pitchFamily="34" charset="0"/>
                <a:cs typeface="Arial" panose="020B0604020202020204" pitchFamily="34" charset="0"/>
              </a:rPr>
              <a:t>TRY </a:t>
            </a:r>
            <a:r>
              <a:rPr lang="en-US" altLang="ja-JP" sz="4000" dirty="0">
                <a:latin typeface="Arial" panose="020B0604020202020204" pitchFamily="34" charset="0"/>
                <a:cs typeface="Arial" panose="020B0604020202020204" pitchFamily="34" charset="0"/>
              </a:rPr>
              <a:t>5  Retelling</a:t>
            </a:r>
            <a:endParaRPr kumimoji="1" lang="ja-JP" altLang="en-US" sz="4000" dirty="0">
              <a:latin typeface="Arial" panose="020B0604020202020204" pitchFamily="34" charset="0"/>
              <a:cs typeface="Arial" panose="020B0604020202020204" pitchFamily="34" charset="0"/>
            </a:endParaRPr>
          </a:p>
        </p:txBody>
      </p:sp>
      <p:sp>
        <p:nvSpPr>
          <p:cNvPr id="2" name="テキスト ボックス 1">
            <a:extLst>
              <a:ext uri="{FF2B5EF4-FFF2-40B4-BE49-F238E27FC236}">
                <a16:creationId xmlns:a16="http://schemas.microsoft.com/office/drawing/2014/main" id="{97D953EC-C3A1-2EB8-4863-77FBD000F0D8}"/>
              </a:ext>
            </a:extLst>
          </p:cNvPr>
          <p:cNvSpPr txBox="1"/>
          <p:nvPr/>
        </p:nvSpPr>
        <p:spPr>
          <a:xfrm>
            <a:off x="8698523" y="383331"/>
            <a:ext cx="3493477" cy="369332"/>
          </a:xfrm>
          <a:prstGeom prst="rect">
            <a:avLst/>
          </a:prstGeom>
          <a:noFill/>
        </p:spPr>
        <p:txBody>
          <a:bodyPr wrap="square" rtlCol="0">
            <a:spAutoFit/>
          </a:bodyPr>
          <a:lstStyle/>
          <a:p>
            <a:pPr algn="r"/>
            <a:r>
              <a:rPr kumimoji="1" lang="en-US" altLang="ja-JP" dirty="0"/>
              <a:t>without keywords</a:t>
            </a:r>
            <a:endParaRPr kumimoji="1" lang="ja-JP" altLang="en-US" dirty="0"/>
          </a:p>
        </p:txBody>
      </p:sp>
    </p:spTree>
    <p:extLst>
      <p:ext uri="{BB962C8B-B14F-4D97-AF65-F5344CB8AC3E}">
        <p14:creationId xmlns:p14="http://schemas.microsoft.com/office/powerpoint/2010/main" val="26612559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5994A9-31C5-B926-636B-9336F3B73CC7}"/>
            </a:ext>
          </a:extLst>
        </p:cNvPr>
        <p:cNvGrpSpPr/>
        <p:nvPr/>
      </p:nvGrpSpPr>
      <p:grpSpPr>
        <a:xfrm>
          <a:off x="0" y="0"/>
          <a:ext cx="0" cy="0"/>
          <a:chOff x="0" y="0"/>
          <a:chExt cx="0" cy="0"/>
        </a:xfrm>
      </p:grpSpPr>
      <p:sp>
        <p:nvSpPr>
          <p:cNvPr id="2" name="正方形/長方形 1">
            <a:extLst>
              <a:ext uri="{FF2B5EF4-FFF2-40B4-BE49-F238E27FC236}">
                <a16:creationId xmlns:a16="http://schemas.microsoft.com/office/drawing/2014/main" id="{000AF1EA-9681-06EE-5556-5A8F3ABE0CD2}"/>
              </a:ext>
            </a:extLst>
          </p:cNvPr>
          <p:cNvSpPr/>
          <p:nvPr/>
        </p:nvSpPr>
        <p:spPr>
          <a:xfrm>
            <a:off x="0" y="161597"/>
            <a:ext cx="7853680" cy="812800"/>
          </a:xfrm>
          <a:prstGeom prst="rect">
            <a:avLst/>
          </a:prstGeom>
          <a:solidFill>
            <a:srgbClr val="846E9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altLang="ja-JP" sz="4000" dirty="0">
                <a:latin typeface="Arial" panose="020B0604020202020204" pitchFamily="34" charset="0"/>
                <a:cs typeface="Arial" panose="020B0604020202020204" pitchFamily="34" charset="0"/>
              </a:rPr>
              <a:t>B.</a:t>
            </a:r>
            <a:r>
              <a:rPr lang="ja-JP" altLang="en-US" sz="4000" dirty="0">
                <a:latin typeface="Arial" panose="020B0604020202020204" pitchFamily="34" charset="0"/>
                <a:cs typeface="Arial" panose="020B0604020202020204" pitchFamily="34" charset="0"/>
              </a:rPr>
              <a:t> </a:t>
            </a:r>
            <a:r>
              <a:rPr lang="en-US" altLang="ja-JP" sz="4000" dirty="0">
                <a:latin typeface="Arial" panose="020B0604020202020204" pitchFamily="34" charset="0"/>
                <a:cs typeface="Arial" panose="020B0604020202020204" pitchFamily="34" charset="0"/>
              </a:rPr>
              <a:t>Dialogue Comprehension</a:t>
            </a:r>
            <a:endParaRPr kumimoji="1" lang="ja-JP" altLang="en-US" sz="4000" dirty="0">
              <a:latin typeface="Arial" panose="020B0604020202020204" pitchFamily="34" charset="0"/>
              <a:cs typeface="Arial" panose="020B0604020202020204" pitchFamily="34" charset="0"/>
            </a:endParaRPr>
          </a:p>
        </p:txBody>
      </p:sp>
      <p:sp>
        <p:nvSpPr>
          <p:cNvPr id="4" name="テキスト ボックス 3">
            <a:extLst>
              <a:ext uri="{FF2B5EF4-FFF2-40B4-BE49-F238E27FC236}">
                <a16:creationId xmlns:a16="http://schemas.microsoft.com/office/drawing/2014/main" id="{675C8F16-C86F-1521-1DE1-E3D11A02768E}"/>
              </a:ext>
            </a:extLst>
          </p:cNvPr>
          <p:cNvSpPr txBox="1"/>
          <p:nvPr/>
        </p:nvSpPr>
        <p:spPr>
          <a:xfrm>
            <a:off x="91440" y="1075997"/>
            <a:ext cx="11572240" cy="5652830"/>
          </a:xfrm>
          <a:prstGeom prst="rect">
            <a:avLst/>
          </a:prstGeom>
          <a:noFill/>
        </p:spPr>
        <p:txBody>
          <a:bodyPr wrap="square" rtlCol="0">
            <a:spAutoFit/>
          </a:bodyPr>
          <a:lstStyle/>
          <a:p>
            <a:pPr marL="514350" indent="-514350">
              <a:lnSpc>
                <a:spcPct val="150000"/>
              </a:lnSpc>
              <a:spcAft>
                <a:spcPts val="800"/>
              </a:spcAft>
              <a:buAutoNum type="arabicPeriod"/>
            </a:pPr>
            <a:r>
              <a:rPr lang="en-US" altLang="ja-JP" sz="2800" dirty="0">
                <a:latin typeface="Arial" panose="020B0604020202020204" pitchFamily="34" charset="0"/>
                <a:cs typeface="Arial" panose="020B0604020202020204" pitchFamily="34" charset="0"/>
              </a:rPr>
              <a:t>What items are they talking about?</a:t>
            </a:r>
          </a:p>
          <a:p>
            <a:pPr marL="514350" indent="-514350">
              <a:lnSpc>
                <a:spcPct val="150000"/>
              </a:lnSpc>
              <a:spcAft>
                <a:spcPts val="800"/>
              </a:spcAft>
              <a:buAutoNum type="arabicPeriod"/>
            </a:pPr>
            <a:endParaRPr lang="en-US" altLang="ja-JP" sz="2800" dirty="0">
              <a:latin typeface="Arial" panose="020B0604020202020204" pitchFamily="34" charset="0"/>
              <a:cs typeface="Arial" panose="020B0604020202020204" pitchFamily="34" charset="0"/>
            </a:endParaRPr>
          </a:p>
          <a:p>
            <a:pPr>
              <a:lnSpc>
                <a:spcPct val="150000"/>
              </a:lnSpc>
              <a:spcAft>
                <a:spcPts val="800"/>
              </a:spcAft>
            </a:pPr>
            <a:endParaRPr lang="en-US" altLang="ja-JP" sz="2800" dirty="0">
              <a:latin typeface="Arial" panose="020B0604020202020204" pitchFamily="34" charset="0"/>
              <a:cs typeface="Arial" panose="020B0604020202020204" pitchFamily="34" charset="0"/>
            </a:endParaRPr>
          </a:p>
          <a:p>
            <a:pPr>
              <a:lnSpc>
                <a:spcPct val="150000"/>
              </a:lnSpc>
              <a:spcAft>
                <a:spcPts val="800"/>
              </a:spcAft>
            </a:pPr>
            <a:endParaRPr lang="en-US" altLang="ja-JP" sz="2800" dirty="0">
              <a:latin typeface="Arial" panose="020B0604020202020204" pitchFamily="34" charset="0"/>
              <a:cs typeface="Arial" panose="020B0604020202020204" pitchFamily="34" charset="0"/>
            </a:endParaRPr>
          </a:p>
          <a:p>
            <a:pPr>
              <a:spcAft>
                <a:spcPts val="800"/>
              </a:spcAft>
            </a:pPr>
            <a:r>
              <a:rPr lang="en-US" altLang="ja-JP" sz="2800" kern="100" dirty="0">
                <a:effectLst/>
                <a:latin typeface="Arial" panose="020B0604020202020204" pitchFamily="34" charset="0"/>
                <a:ea typeface="UD デジタル 教科書体 NP-R" panose="02020400000000000000" pitchFamily="18" charset="-128"/>
                <a:cs typeface="Arial" panose="020B0604020202020204" pitchFamily="34" charset="0"/>
              </a:rPr>
              <a:t>2. What will Misa do with the items after talking to her father?</a:t>
            </a:r>
          </a:p>
          <a:p>
            <a:pPr>
              <a:spcAft>
                <a:spcPts val="800"/>
              </a:spcAft>
            </a:pPr>
            <a:r>
              <a:rPr lang="en-US" altLang="ja-JP" sz="2800" kern="100" dirty="0">
                <a:effectLst/>
                <a:latin typeface="Century Schoolbook" panose="02040604050505020304" pitchFamily="18" charset="0"/>
                <a:ea typeface="UD デジタル 教科書体 NP-R" panose="02020400000000000000" pitchFamily="18" charset="-128"/>
                <a:cs typeface="Arial" panose="020B0604020202020204" pitchFamily="34" charset="0"/>
              </a:rPr>
              <a:t>ⓐ She will try to sell them.</a:t>
            </a:r>
          </a:p>
          <a:p>
            <a:pPr>
              <a:spcAft>
                <a:spcPts val="800"/>
              </a:spcAft>
            </a:pPr>
            <a:r>
              <a:rPr lang="en-US" altLang="ja-JP" sz="2800" kern="100" dirty="0">
                <a:effectLst/>
                <a:latin typeface="Century Schoolbook" panose="02040604050505020304" pitchFamily="18" charset="0"/>
                <a:ea typeface="UD デジタル 教科書体 NP-R" panose="02020400000000000000" pitchFamily="18" charset="-128"/>
                <a:cs typeface="Arial" panose="020B0604020202020204" pitchFamily="34" charset="0"/>
              </a:rPr>
              <a:t>ⓑ She will make them into something else.</a:t>
            </a:r>
          </a:p>
          <a:p>
            <a:pPr>
              <a:spcAft>
                <a:spcPts val="800"/>
              </a:spcAft>
            </a:pPr>
            <a:r>
              <a:rPr lang="en-US" altLang="ja-JP" sz="2800" kern="100" dirty="0">
                <a:effectLst/>
                <a:latin typeface="Century Schoolbook" panose="02040604050505020304" pitchFamily="18" charset="0"/>
                <a:ea typeface="UD デジタル 教科書体 NP-R" panose="02020400000000000000" pitchFamily="18" charset="-128"/>
                <a:cs typeface="Arial" panose="020B0604020202020204" pitchFamily="34" charset="0"/>
              </a:rPr>
              <a:t>ⓒ She will give them to her relatives.</a:t>
            </a:r>
          </a:p>
          <a:p>
            <a:pPr>
              <a:spcAft>
                <a:spcPts val="800"/>
              </a:spcAft>
            </a:pPr>
            <a:r>
              <a:rPr lang="en-US" altLang="ja-JP" sz="2800" kern="100" dirty="0">
                <a:effectLst/>
                <a:latin typeface="Century Schoolbook" panose="02040604050505020304" pitchFamily="18" charset="0"/>
                <a:ea typeface="UD デジタル 教科書体 NP-R" panose="02020400000000000000" pitchFamily="18" charset="-128"/>
                <a:cs typeface="Arial" panose="020B0604020202020204" pitchFamily="34" charset="0"/>
              </a:rPr>
              <a:t>ⓓ She will throw them away with her cousin.</a:t>
            </a:r>
            <a:endParaRPr lang="ja-JP" altLang="ja-JP" sz="2800" kern="100" dirty="0">
              <a:effectLst/>
              <a:latin typeface="Century Schoolbook" panose="02040604050505020304" pitchFamily="18" charset="0"/>
              <a:ea typeface="UD デジタル 教科書体 NP-R" panose="02020400000000000000" pitchFamily="18" charset="-128"/>
              <a:cs typeface="Arial" panose="020B0604020202020204" pitchFamily="34" charset="0"/>
            </a:endParaRPr>
          </a:p>
        </p:txBody>
      </p:sp>
      <p:pic>
        <p:nvPicPr>
          <p:cNvPr id="5" name="図 4">
            <a:extLst>
              <a:ext uri="{FF2B5EF4-FFF2-40B4-BE49-F238E27FC236}">
                <a16:creationId xmlns:a16="http://schemas.microsoft.com/office/drawing/2014/main" id="{C86D74E6-2E25-177F-6E85-1F059D9A2FE3}"/>
              </a:ext>
            </a:extLst>
          </p:cNvPr>
          <p:cNvPicPr>
            <a:picLocks noChangeAspect="1"/>
          </p:cNvPicPr>
          <p:nvPr/>
        </p:nvPicPr>
        <p:blipFill>
          <a:blip r:embed="rId4"/>
          <a:stretch>
            <a:fillRect/>
          </a:stretch>
        </p:blipFill>
        <p:spPr>
          <a:xfrm>
            <a:off x="91440" y="1847385"/>
            <a:ext cx="11938000" cy="2221876"/>
          </a:xfrm>
          <a:prstGeom prst="rect">
            <a:avLst/>
          </a:prstGeom>
        </p:spPr>
      </p:pic>
      <p:pic>
        <p:nvPicPr>
          <p:cNvPr id="3" name="Lesson 05 Dialogue">
            <a:hlinkClick r:id="" action="ppaction://media"/>
            <a:extLst>
              <a:ext uri="{FF2B5EF4-FFF2-40B4-BE49-F238E27FC236}">
                <a16:creationId xmlns:a16="http://schemas.microsoft.com/office/drawing/2014/main" id="{B22DFCDC-573E-5287-C779-B1DB244D510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295515" y="415597"/>
            <a:ext cx="406400" cy="406400"/>
          </a:xfrm>
          <a:prstGeom prst="rect">
            <a:avLst/>
          </a:prstGeom>
        </p:spPr>
      </p:pic>
    </p:spTree>
    <p:extLst>
      <p:ext uri="{BB962C8B-B14F-4D97-AF65-F5344CB8AC3E}">
        <p14:creationId xmlns:p14="http://schemas.microsoft.com/office/powerpoint/2010/main" val="3356899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109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A420D5-8ECE-9286-CB94-DA97D392C5F2}"/>
            </a:ext>
          </a:extLst>
        </p:cNvPr>
        <p:cNvGrpSpPr/>
        <p:nvPr/>
      </p:nvGrpSpPr>
      <p:grpSpPr>
        <a:xfrm>
          <a:off x="0" y="0"/>
          <a:ext cx="0" cy="0"/>
          <a:chOff x="0" y="0"/>
          <a:chExt cx="0" cy="0"/>
        </a:xfrm>
      </p:grpSpPr>
      <p:pic>
        <p:nvPicPr>
          <p:cNvPr id="3" name="図 2" descr="砂の上にある岩山&#10;&#10;中程度の精度で自動的に生成された説明">
            <a:extLst>
              <a:ext uri="{FF2B5EF4-FFF2-40B4-BE49-F238E27FC236}">
                <a16:creationId xmlns:a16="http://schemas.microsoft.com/office/drawing/2014/main" id="{383E70B5-0E81-3DD7-1756-BD3957D993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49920" y="1867365"/>
            <a:ext cx="3942080" cy="2629336"/>
          </a:xfrm>
          <a:prstGeom prst="rect">
            <a:avLst/>
          </a:prstGeom>
        </p:spPr>
      </p:pic>
      <p:pic>
        <p:nvPicPr>
          <p:cNvPr id="5" name="図 4" descr="座る, 異なる, 行, ベッド が含まれている画像&#10;&#10;自動的に生成された説明">
            <a:extLst>
              <a:ext uri="{FF2B5EF4-FFF2-40B4-BE49-F238E27FC236}">
                <a16:creationId xmlns:a16="http://schemas.microsoft.com/office/drawing/2014/main" id="{8AD31477-88E2-9C09-C456-A4CF38BBA3E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24960" y="1869305"/>
            <a:ext cx="3942080" cy="2627396"/>
          </a:xfrm>
          <a:prstGeom prst="rect">
            <a:avLst/>
          </a:prstGeom>
        </p:spPr>
      </p:pic>
      <p:pic>
        <p:nvPicPr>
          <p:cNvPr id="7" name="図 6" descr="衣料, 人, 女性, 衣類 が含まれている画像&#10;&#10;自動的に生成された説明">
            <a:extLst>
              <a:ext uri="{FF2B5EF4-FFF2-40B4-BE49-F238E27FC236}">
                <a16:creationId xmlns:a16="http://schemas.microsoft.com/office/drawing/2014/main" id="{AEA9D239-AB2D-AE15-E9A9-790E2FA051E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869440"/>
            <a:ext cx="3942080" cy="2627396"/>
          </a:xfrm>
          <a:prstGeom prst="rect">
            <a:avLst/>
          </a:prstGeom>
        </p:spPr>
      </p:pic>
      <p:sp>
        <p:nvSpPr>
          <p:cNvPr id="8" name="正方形/長方形 7">
            <a:extLst>
              <a:ext uri="{FF2B5EF4-FFF2-40B4-BE49-F238E27FC236}">
                <a16:creationId xmlns:a16="http://schemas.microsoft.com/office/drawing/2014/main" id="{F7E7B581-9125-E9A6-F663-AF75F317C99B}"/>
              </a:ext>
            </a:extLst>
          </p:cNvPr>
          <p:cNvSpPr/>
          <p:nvPr/>
        </p:nvSpPr>
        <p:spPr>
          <a:xfrm>
            <a:off x="0" y="161597"/>
            <a:ext cx="4124960" cy="812800"/>
          </a:xfrm>
          <a:prstGeom prst="rect">
            <a:avLst/>
          </a:prstGeom>
          <a:solidFill>
            <a:srgbClr val="846E9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kumimoji="1" lang="en-US" altLang="ja-JP" sz="4000" dirty="0">
                <a:latin typeface="Arial" panose="020B0604020202020204" pitchFamily="34" charset="0"/>
                <a:cs typeface="Arial" panose="020B0604020202020204" pitchFamily="34" charset="0"/>
              </a:rPr>
              <a:t>TRY </a:t>
            </a:r>
            <a:r>
              <a:rPr lang="en-US" altLang="ja-JP" sz="4000" dirty="0">
                <a:latin typeface="Arial" panose="020B0604020202020204" pitchFamily="34" charset="0"/>
                <a:cs typeface="Arial" panose="020B0604020202020204" pitchFamily="34" charset="0"/>
              </a:rPr>
              <a:t>5  Retelling</a:t>
            </a:r>
            <a:endParaRPr kumimoji="1" lang="ja-JP" altLang="en-US" sz="4000" dirty="0">
              <a:latin typeface="Arial" panose="020B0604020202020204" pitchFamily="34" charset="0"/>
              <a:cs typeface="Arial" panose="020B0604020202020204" pitchFamily="34" charset="0"/>
            </a:endParaRPr>
          </a:p>
        </p:txBody>
      </p:sp>
      <p:sp>
        <p:nvSpPr>
          <p:cNvPr id="2" name="テキスト ボックス 1">
            <a:extLst>
              <a:ext uri="{FF2B5EF4-FFF2-40B4-BE49-F238E27FC236}">
                <a16:creationId xmlns:a16="http://schemas.microsoft.com/office/drawing/2014/main" id="{8685CECF-35E2-709D-DEB6-C9002CB50657}"/>
              </a:ext>
            </a:extLst>
          </p:cNvPr>
          <p:cNvSpPr txBox="1"/>
          <p:nvPr/>
        </p:nvSpPr>
        <p:spPr>
          <a:xfrm>
            <a:off x="0" y="4496701"/>
            <a:ext cx="3881120" cy="1569660"/>
          </a:xfrm>
          <a:prstGeom prst="rect">
            <a:avLst/>
          </a:prstGeom>
          <a:noFill/>
        </p:spPr>
        <p:txBody>
          <a:bodyPr wrap="square" rtlCol="0">
            <a:spAutoFit/>
          </a:bodyPr>
          <a:lstStyle/>
          <a:p>
            <a:r>
              <a:rPr kumimoji="1" lang="en-US" altLang="ja-JP" sz="3200" dirty="0">
                <a:latin typeface="Arial" panose="020B0604020202020204" pitchFamily="34" charset="0"/>
                <a:cs typeface="Arial" panose="020B0604020202020204" pitchFamily="34" charset="0"/>
              </a:rPr>
              <a:t>the average woman / 7 times / over 100 billion</a:t>
            </a:r>
            <a:endParaRPr kumimoji="1" lang="ja-JP" altLang="en-US" sz="3200" dirty="0">
              <a:latin typeface="Arial" panose="020B0604020202020204" pitchFamily="34" charset="0"/>
              <a:cs typeface="Arial" panose="020B0604020202020204" pitchFamily="34" charset="0"/>
            </a:endParaRPr>
          </a:p>
        </p:txBody>
      </p:sp>
      <p:sp>
        <p:nvSpPr>
          <p:cNvPr id="4" name="テキスト ボックス 3">
            <a:extLst>
              <a:ext uri="{FF2B5EF4-FFF2-40B4-BE49-F238E27FC236}">
                <a16:creationId xmlns:a16="http://schemas.microsoft.com/office/drawing/2014/main" id="{3E4C928D-18DA-98F5-44EE-5AFAF77AFBB8}"/>
              </a:ext>
            </a:extLst>
          </p:cNvPr>
          <p:cNvSpPr txBox="1"/>
          <p:nvPr/>
        </p:nvSpPr>
        <p:spPr>
          <a:xfrm>
            <a:off x="4155440" y="4606779"/>
            <a:ext cx="3911600" cy="1569660"/>
          </a:xfrm>
          <a:prstGeom prst="rect">
            <a:avLst/>
          </a:prstGeom>
          <a:noFill/>
        </p:spPr>
        <p:txBody>
          <a:bodyPr wrap="square" rtlCol="0">
            <a:spAutoFit/>
          </a:bodyPr>
          <a:lstStyle/>
          <a:p>
            <a:r>
              <a:rPr kumimoji="1" lang="en-US" altLang="ja-JP" sz="3200" dirty="0">
                <a:latin typeface="Arial" panose="020B0604020202020204" pitchFamily="34" charset="0"/>
                <a:cs typeface="Arial" panose="020B0604020202020204" pitchFamily="34" charset="0"/>
              </a:rPr>
              <a:t>85% / landfills / burn / by 2030 / 102 million tons</a:t>
            </a:r>
            <a:endParaRPr kumimoji="1" lang="ja-JP" altLang="en-US" sz="3200" dirty="0">
              <a:latin typeface="Arial" panose="020B0604020202020204" pitchFamily="34" charset="0"/>
              <a:cs typeface="Arial" panose="020B0604020202020204" pitchFamily="34" charset="0"/>
            </a:endParaRPr>
          </a:p>
        </p:txBody>
      </p:sp>
      <p:sp>
        <p:nvSpPr>
          <p:cNvPr id="6" name="テキスト ボックス 5">
            <a:extLst>
              <a:ext uri="{FF2B5EF4-FFF2-40B4-BE49-F238E27FC236}">
                <a16:creationId xmlns:a16="http://schemas.microsoft.com/office/drawing/2014/main" id="{731777D2-19AF-F922-7875-CA0184DAFA78}"/>
              </a:ext>
            </a:extLst>
          </p:cNvPr>
          <p:cNvSpPr txBox="1"/>
          <p:nvPr/>
        </p:nvSpPr>
        <p:spPr>
          <a:xfrm>
            <a:off x="8280400" y="4626258"/>
            <a:ext cx="3911600" cy="1077218"/>
          </a:xfrm>
          <a:prstGeom prst="rect">
            <a:avLst/>
          </a:prstGeom>
          <a:noFill/>
        </p:spPr>
        <p:txBody>
          <a:bodyPr wrap="square" rtlCol="0">
            <a:spAutoFit/>
          </a:bodyPr>
          <a:lstStyle/>
          <a:p>
            <a:r>
              <a:rPr kumimoji="1" lang="en-US" altLang="ja-JP" sz="3200" dirty="0">
                <a:latin typeface="Arial" panose="020B0604020202020204" pitchFamily="34" charset="0"/>
                <a:cs typeface="Arial" panose="020B0604020202020204" pitchFamily="34" charset="0"/>
              </a:rPr>
              <a:t>7% to 12% / methane</a:t>
            </a:r>
            <a:endParaRPr kumimoji="1" lang="ja-JP" altLang="en-US" sz="3200" dirty="0">
              <a:latin typeface="Arial" panose="020B0604020202020204" pitchFamily="34" charset="0"/>
              <a:cs typeface="Arial" panose="020B0604020202020204" pitchFamily="34" charset="0"/>
            </a:endParaRPr>
          </a:p>
        </p:txBody>
      </p:sp>
      <p:sp>
        <p:nvSpPr>
          <p:cNvPr id="9" name="テキスト ボックス 8">
            <a:extLst>
              <a:ext uri="{FF2B5EF4-FFF2-40B4-BE49-F238E27FC236}">
                <a16:creationId xmlns:a16="http://schemas.microsoft.com/office/drawing/2014/main" id="{FBCBA0E2-DCD3-95A2-DF8C-331AC89503FB}"/>
              </a:ext>
            </a:extLst>
          </p:cNvPr>
          <p:cNvSpPr txBox="1"/>
          <p:nvPr/>
        </p:nvSpPr>
        <p:spPr>
          <a:xfrm>
            <a:off x="8698523" y="383331"/>
            <a:ext cx="3493477" cy="369332"/>
          </a:xfrm>
          <a:prstGeom prst="rect">
            <a:avLst/>
          </a:prstGeom>
          <a:noFill/>
        </p:spPr>
        <p:txBody>
          <a:bodyPr wrap="square" rtlCol="0">
            <a:spAutoFit/>
          </a:bodyPr>
          <a:lstStyle/>
          <a:p>
            <a:pPr algn="r"/>
            <a:r>
              <a:rPr kumimoji="1" lang="en-US" altLang="ja-JP" dirty="0"/>
              <a:t>with keywords</a:t>
            </a:r>
            <a:endParaRPr kumimoji="1" lang="ja-JP" altLang="en-US" dirty="0"/>
          </a:p>
        </p:txBody>
      </p:sp>
    </p:spTree>
    <p:extLst>
      <p:ext uri="{BB962C8B-B14F-4D97-AF65-F5344CB8AC3E}">
        <p14:creationId xmlns:p14="http://schemas.microsoft.com/office/powerpoint/2010/main" val="184371109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砂の上にある岩山&#10;&#10;中程度の精度で自動的に生成された説明">
            <a:extLst>
              <a:ext uri="{FF2B5EF4-FFF2-40B4-BE49-F238E27FC236}">
                <a16:creationId xmlns:a16="http://schemas.microsoft.com/office/drawing/2014/main" id="{1ABD71A4-6B2C-E972-EDCC-015E53236B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49920" y="1210873"/>
            <a:ext cx="3942080" cy="2629336"/>
          </a:xfrm>
          <a:prstGeom prst="rect">
            <a:avLst/>
          </a:prstGeom>
        </p:spPr>
      </p:pic>
      <p:pic>
        <p:nvPicPr>
          <p:cNvPr id="5" name="図 4" descr="座る, 異なる, 行, ベッド が含まれている画像&#10;&#10;自動的に生成された説明">
            <a:extLst>
              <a:ext uri="{FF2B5EF4-FFF2-40B4-BE49-F238E27FC236}">
                <a16:creationId xmlns:a16="http://schemas.microsoft.com/office/drawing/2014/main" id="{52F5B652-EF44-9AF5-AFAE-B3CD351233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24960" y="1212813"/>
            <a:ext cx="3942080" cy="2627396"/>
          </a:xfrm>
          <a:prstGeom prst="rect">
            <a:avLst/>
          </a:prstGeom>
        </p:spPr>
      </p:pic>
      <p:pic>
        <p:nvPicPr>
          <p:cNvPr id="7" name="図 6" descr="衣料, 人, 女性, 衣類 が含まれている画像&#10;&#10;自動的に生成された説明">
            <a:extLst>
              <a:ext uri="{FF2B5EF4-FFF2-40B4-BE49-F238E27FC236}">
                <a16:creationId xmlns:a16="http://schemas.microsoft.com/office/drawing/2014/main" id="{BD43D5AB-C69D-B5F6-CBE1-B4B67720688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212948"/>
            <a:ext cx="3942080" cy="2627396"/>
          </a:xfrm>
          <a:prstGeom prst="rect">
            <a:avLst/>
          </a:prstGeom>
        </p:spPr>
      </p:pic>
      <p:sp>
        <p:nvSpPr>
          <p:cNvPr id="8" name="正方形/長方形 7">
            <a:extLst>
              <a:ext uri="{FF2B5EF4-FFF2-40B4-BE49-F238E27FC236}">
                <a16:creationId xmlns:a16="http://schemas.microsoft.com/office/drawing/2014/main" id="{D2EC7FD3-0E4F-A318-1885-55F61CC1945A}"/>
              </a:ext>
            </a:extLst>
          </p:cNvPr>
          <p:cNvSpPr/>
          <p:nvPr/>
        </p:nvSpPr>
        <p:spPr>
          <a:xfrm>
            <a:off x="0" y="161597"/>
            <a:ext cx="4124960" cy="812800"/>
          </a:xfrm>
          <a:prstGeom prst="rect">
            <a:avLst/>
          </a:prstGeom>
          <a:solidFill>
            <a:srgbClr val="846E9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kumimoji="1" lang="en-US" altLang="ja-JP" sz="4000" dirty="0">
                <a:latin typeface="Arial" panose="020B0604020202020204" pitchFamily="34" charset="0"/>
                <a:cs typeface="Arial" panose="020B0604020202020204" pitchFamily="34" charset="0"/>
              </a:rPr>
              <a:t>TRY </a:t>
            </a:r>
            <a:r>
              <a:rPr lang="en-US" altLang="ja-JP" sz="4000" dirty="0">
                <a:latin typeface="Arial" panose="020B0604020202020204" pitchFamily="34" charset="0"/>
                <a:cs typeface="Arial" panose="020B0604020202020204" pitchFamily="34" charset="0"/>
              </a:rPr>
              <a:t>5  Retelling</a:t>
            </a:r>
            <a:endParaRPr kumimoji="1" lang="ja-JP" altLang="en-US" sz="4000" dirty="0">
              <a:latin typeface="Arial" panose="020B0604020202020204" pitchFamily="34" charset="0"/>
              <a:cs typeface="Arial" panose="020B0604020202020204" pitchFamily="34" charset="0"/>
            </a:endParaRPr>
          </a:p>
        </p:txBody>
      </p:sp>
      <p:sp>
        <p:nvSpPr>
          <p:cNvPr id="10" name="テキスト ボックス 9">
            <a:extLst>
              <a:ext uri="{FF2B5EF4-FFF2-40B4-BE49-F238E27FC236}">
                <a16:creationId xmlns:a16="http://schemas.microsoft.com/office/drawing/2014/main" id="{59D65D6E-FBED-FFF9-F36A-C2AAFC093313}"/>
              </a:ext>
            </a:extLst>
          </p:cNvPr>
          <p:cNvSpPr txBox="1"/>
          <p:nvPr/>
        </p:nvSpPr>
        <p:spPr>
          <a:xfrm>
            <a:off x="246185" y="3840209"/>
            <a:ext cx="11699630" cy="3046988"/>
          </a:xfrm>
          <a:prstGeom prst="rect">
            <a:avLst/>
          </a:prstGeom>
          <a:noFill/>
        </p:spPr>
        <p:txBody>
          <a:bodyPr wrap="square" rtlCol="0">
            <a:spAutoFit/>
          </a:bodyPr>
          <a:lstStyle/>
          <a:p>
            <a:pPr marL="342900" indent="-342900">
              <a:buAutoNum type="arabicPeriod"/>
            </a:pPr>
            <a:r>
              <a:rPr lang="en-US" altLang="ja-JP" sz="3200" dirty="0">
                <a:latin typeface="Arial" panose="020B0604020202020204" pitchFamily="34" charset="0"/>
                <a:cs typeface="Arial" panose="020B0604020202020204" pitchFamily="34" charset="0"/>
              </a:rPr>
              <a:t>How</a:t>
            </a:r>
            <a:r>
              <a:rPr lang="ja-JP" altLang="en-US" sz="3200" dirty="0">
                <a:latin typeface="Arial" panose="020B0604020202020204" pitchFamily="34" charset="0"/>
                <a:cs typeface="Arial" panose="020B0604020202020204" pitchFamily="34" charset="0"/>
              </a:rPr>
              <a:t> </a:t>
            </a:r>
            <a:r>
              <a:rPr lang="en-US" altLang="ja-JP" sz="3200" dirty="0">
                <a:latin typeface="Arial" panose="020B0604020202020204" pitchFamily="34" charset="0"/>
                <a:cs typeface="Arial" panose="020B0604020202020204" pitchFamily="34" charset="0"/>
              </a:rPr>
              <a:t>many</a:t>
            </a:r>
            <a:r>
              <a:rPr lang="ja-JP" altLang="en-US" sz="3200" dirty="0">
                <a:latin typeface="Arial" panose="020B0604020202020204" pitchFamily="34" charset="0"/>
                <a:cs typeface="Arial" panose="020B0604020202020204" pitchFamily="34" charset="0"/>
              </a:rPr>
              <a:t> </a:t>
            </a:r>
            <a:r>
              <a:rPr lang="en-US" altLang="ja-JP" sz="3200" dirty="0">
                <a:latin typeface="Arial" panose="020B0604020202020204" pitchFamily="34" charset="0"/>
                <a:cs typeface="Arial" panose="020B0604020202020204" pitchFamily="34" charset="0"/>
              </a:rPr>
              <a:t>times</a:t>
            </a:r>
            <a:r>
              <a:rPr lang="ja-JP" altLang="en-US" sz="3200" dirty="0">
                <a:latin typeface="Arial" panose="020B0604020202020204" pitchFamily="34" charset="0"/>
                <a:cs typeface="Arial" panose="020B0604020202020204" pitchFamily="34" charset="0"/>
              </a:rPr>
              <a:t> </a:t>
            </a:r>
            <a:r>
              <a:rPr lang="en-US" altLang="ja-JP" sz="3200" dirty="0">
                <a:latin typeface="Arial" panose="020B0604020202020204" pitchFamily="34" charset="0"/>
                <a:cs typeface="Arial" panose="020B0604020202020204" pitchFamily="34" charset="0"/>
              </a:rPr>
              <a:t>does</a:t>
            </a:r>
            <a:r>
              <a:rPr lang="ja-JP" altLang="en-US" sz="3200" dirty="0">
                <a:latin typeface="Arial" panose="020B0604020202020204" pitchFamily="34" charset="0"/>
                <a:cs typeface="Arial" panose="020B0604020202020204" pitchFamily="34" charset="0"/>
              </a:rPr>
              <a:t> </a:t>
            </a:r>
            <a:r>
              <a:rPr lang="en-US" altLang="ja-JP" sz="3200" dirty="0">
                <a:latin typeface="Arial" panose="020B0604020202020204" pitchFamily="34" charset="0"/>
                <a:cs typeface="Arial" panose="020B0604020202020204" pitchFamily="34" charset="0"/>
              </a:rPr>
              <a:t>the</a:t>
            </a:r>
            <a:r>
              <a:rPr lang="ja-JP" altLang="en-US" sz="3200" dirty="0">
                <a:latin typeface="Arial" panose="020B0604020202020204" pitchFamily="34" charset="0"/>
                <a:cs typeface="Arial" panose="020B0604020202020204" pitchFamily="34" charset="0"/>
              </a:rPr>
              <a:t> </a:t>
            </a:r>
            <a:r>
              <a:rPr lang="en-US" altLang="ja-JP" sz="3200" dirty="0">
                <a:latin typeface="Arial" panose="020B0604020202020204" pitchFamily="34" charset="0"/>
                <a:cs typeface="Arial" panose="020B0604020202020204" pitchFamily="34" charset="0"/>
              </a:rPr>
              <a:t>average</a:t>
            </a:r>
            <a:r>
              <a:rPr lang="ja-JP" altLang="en-US" sz="3200" dirty="0">
                <a:latin typeface="Arial" panose="020B0604020202020204" pitchFamily="34" charset="0"/>
                <a:cs typeface="Arial" panose="020B0604020202020204" pitchFamily="34" charset="0"/>
              </a:rPr>
              <a:t> </a:t>
            </a:r>
            <a:r>
              <a:rPr lang="en-US" altLang="ja-JP" sz="3200" dirty="0">
                <a:latin typeface="Arial" panose="020B0604020202020204" pitchFamily="34" charset="0"/>
                <a:cs typeface="Arial" panose="020B0604020202020204" pitchFamily="34" charset="0"/>
              </a:rPr>
              <a:t>woman wear her clothes before she thinks they are old?</a:t>
            </a:r>
          </a:p>
          <a:p>
            <a:pPr marL="342900" indent="-342900">
              <a:buAutoNum type="arabicPeriod"/>
            </a:pPr>
            <a:r>
              <a:rPr kumimoji="1" lang="en-US" altLang="ja-JP" sz="3200" dirty="0">
                <a:latin typeface="Arial" panose="020B0604020202020204" pitchFamily="34" charset="0"/>
                <a:cs typeface="Arial" panose="020B0604020202020204" pitchFamily="34" charset="0"/>
              </a:rPr>
              <a:t>How many p</a:t>
            </a:r>
            <a:r>
              <a:rPr lang="en-US" altLang="ja-JP" sz="3200" dirty="0">
                <a:latin typeface="Arial" panose="020B0604020202020204" pitchFamily="34" charset="0"/>
                <a:cs typeface="Arial" panose="020B0604020202020204" pitchFamily="34" charset="0"/>
              </a:rPr>
              <a:t>ieces of clothing are made in the world every year?</a:t>
            </a:r>
          </a:p>
          <a:p>
            <a:pPr marL="342900" indent="-342900">
              <a:buAutoNum type="arabicPeriod"/>
            </a:pPr>
            <a:r>
              <a:rPr kumimoji="1" lang="en-US" altLang="ja-JP" sz="3200" dirty="0">
                <a:latin typeface="Arial" panose="020B0604020202020204" pitchFamily="34" charset="0"/>
                <a:cs typeface="Arial" panose="020B0604020202020204" pitchFamily="34" charset="0"/>
              </a:rPr>
              <a:t>How muc</a:t>
            </a:r>
            <a:r>
              <a:rPr lang="en-US" altLang="ja-JP" sz="3200" dirty="0">
                <a:latin typeface="Arial" panose="020B0604020202020204" pitchFamily="34" charset="0"/>
                <a:cs typeface="Arial" panose="020B0604020202020204" pitchFamily="34" charset="0"/>
              </a:rPr>
              <a:t>h of the world’s landfills are made up of used clothing?  What’s the problem with that waste?</a:t>
            </a:r>
            <a:endParaRPr kumimoji="1" lang="ja-JP" altLang="en-US" sz="3200" dirty="0">
              <a:latin typeface="Arial" panose="020B0604020202020204" pitchFamily="34" charset="0"/>
              <a:cs typeface="Arial" panose="020B0604020202020204" pitchFamily="34" charset="0"/>
            </a:endParaRPr>
          </a:p>
        </p:txBody>
      </p:sp>
      <p:sp>
        <p:nvSpPr>
          <p:cNvPr id="11" name="テキスト ボックス 10">
            <a:extLst>
              <a:ext uri="{FF2B5EF4-FFF2-40B4-BE49-F238E27FC236}">
                <a16:creationId xmlns:a16="http://schemas.microsoft.com/office/drawing/2014/main" id="{2BA0487A-1693-A3EC-BBCE-63122C09C377}"/>
              </a:ext>
            </a:extLst>
          </p:cNvPr>
          <p:cNvSpPr txBox="1"/>
          <p:nvPr/>
        </p:nvSpPr>
        <p:spPr>
          <a:xfrm>
            <a:off x="8698523" y="383331"/>
            <a:ext cx="3493477" cy="369332"/>
          </a:xfrm>
          <a:prstGeom prst="rect">
            <a:avLst/>
          </a:prstGeom>
          <a:noFill/>
        </p:spPr>
        <p:txBody>
          <a:bodyPr wrap="square" rtlCol="0">
            <a:spAutoFit/>
          </a:bodyPr>
          <a:lstStyle/>
          <a:p>
            <a:pPr algn="r"/>
            <a:r>
              <a:rPr kumimoji="1" lang="en-US" altLang="ja-JP" dirty="0"/>
              <a:t>answering questions</a:t>
            </a:r>
            <a:endParaRPr kumimoji="1" lang="ja-JP" altLang="en-US" dirty="0"/>
          </a:p>
        </p:txBody>
      </p:sp>
    </p:spTree>
    <p:extLst>
      <p:ext uri="{BB962C8B-B14F-4D97-AF65-F5344CB8AC3E}">
        <p14:creationId xmlns:p14="http://schemas.microsoft.com/office/powerpoint/2010/main" val="220825884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F866B0-D555-F8BB-99D9-172986A2AA4E}"/>
            </a:ext>
          </a:extLst>
        </p:cNvPr>
        <p:cNvGrpSpPr/>
        <p:nvPr/>
      </p:nvGrpSpPr>
      <p:grpSpPr>
        <a:xfrm>
          <a:off x="0" y="0"/>
          <a:ext cx="0" cy="0"/>
          <a:chOff x="0" y="0"/>
          <a:chExt cx="0" cy="0"/>
        </a:xfrm>
      </p:grpSpPr>
      <p:pic>
        <p:nvPicPr>
          <p:cNvPr id="3" name="図 2" descr="砂の上にある岩山&#10;&#10;中程度の精度で自動的に生成された説明">
            <a:extLst>
              <a:ext uri="{FF2B5EF4-FFF2-40B4-BE49-F238E27FC236}">
                <a16:creationId xmlns:a16="http://schemas.microsoft.com/office/drawing/2014/main" id="{1FFA622F-73D5-DFDA-C11B-ED17F9D1D4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49920" y="1246042"/>
            <a:ext cx="3942080" cy="2629336"/>
          </a:xfrm>
          <a:prstGeom prst="rect">
            <a:avLst/>
          </a:prstGeom>
        </p:spPr>
      </p:pic>
      <p:pic>
        <p:nvPicPr>
          <p:cNvPr id="5" name="図 4" descr="座る, 異なる, 行, ベッド が含まれている画像&#10;&#10;自動的に生成された説明">
            <a:extLst>
              <a:ext uri="{FF2B5EF4-FFF2-40B4-BE49-F238E27FC236}">
                <a16:creationId xmlns:a16="http://schemas.microsoft.com/office/drawing/2014/main" id="{88EA3570-8F57-1E60-D4A7-BA458188BE4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24960" y="1247982"/>
            <a:ext cx="3942080" cy="2627396"/>
          </a:xfrm>
          <a:prstGeom prst="rect">
            <a:avLst/>
          </a:prstGeom>
        </p:spPr>
      </p:pic>
      <p:pic>
        <p:nvPicPr>
          <p:cNvPr id="7" name="図 6" descr="衣料, 人, 女性, 衣類 が含まれている画像&#10;&#10;自動的に生成された説明">
            <a:extLst>
              <a:ext uri="{FF2B5EF4-FFF2-40B4-BE49-F238E27FC236}">
                <a16:creationId xmlns:a16="http://schemas.microsoft.com/office/drawing/2014/main" id="{E410A12F-3E15-3021-5990-0D44D318CA2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248117"/>
            <a:ext cx="3942080" cy="2627396"/>
          </a:xfrm>
          <a:prstGeom prst="rect">
            <a:avLst/>
          </a:prstGeom>
        </p:spPr>
      </p:pic>
      <p:sp>
        <p:nvSpPr>
          <p:cNvPr id="8" name="正方形/長方形 7">
            <a:extLst>
              <a:ext uri="{FF2B5EF4-FFF2-40B4-BE49-F238E27FC236}">
                <a16:creationId xmlns:a16="http://schemas.microsoft.com/office/drawing/2014/main" id="{DC248E77-9EC6-6655-3BBF-728BAB655DD7}"/>
              </a:ext>
            </a:extLst>
          </p:cNvPr>
          <p:cNvSpPr/>
          <p:nvPr/>
        </p:nvSpPr>
        <p:spPr>
          <a:xfrm>
            <a:off x="0" y="161597"/>
            <a:ext cx="4124960" cy="812800"/>
          </a:xfrm>
          <a:prstGeom prst="rect">
            <a:avLst/>
          </a:prstGeom>
          <a:solidFill>
            <a:srgbClr val="846E9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kumimoji="1" lang="en-US" altLang="ja-JP" sz="4000" dirty="0">
                <a:latin typeface="Arial" panose="020B0604020202020204" pitchFamily="34" charset="0"/>
                <a:cs typeface="Arial" panose="020B0604020202020204" pitchFamily="34" charset="0"/>
              </a:rPr>
              <a:t>TRY </a:t>
            </a:r>
            <a:r>
              <a:rPr lang="en-US" altLang="ja-JP" sz="4000" dirty="0">
                <a:latin typeface="Arial" panose="020B0604020202020204" pitchFamily="34" charset="0"/>
                <a:cs typeface="Arial" panose="020B0604020202020204" pitchFamily="34" charset="0"/>
              </a:rPr>
              <a:t>5  Retelling</a:t>
            </a:r>
            <a:endParaRPr kumimoji="1" lang="ja-JP" altLang="en-US" sz="4000" dirty="0">
              <a:latin typeface="Arial" panose="020B0604020202020204" pitchFamily="34" charset="0"/>
              <a:cs typeface="Arial" panose="020B0604020202020204" pitchFamily="34" charset="0"/>
            </a:endParaRPr>
          </a:p>
        </p:txBody>
      </p:sp>
      <p:sp>
        <p:nvSpPr>
          <p:cNvPr id="10" name="テキスト ボックス 9">
            <a:extLst>
              <a:ext uri="{FF2B5EF4-FFF2-40B4-BE49-F238E27FC236}">
                <a16:creationId xmlns:a16="http://schemas.microsoft.com/office/drawing/2014/main" id="{E0A48F9A-8E8C-AE7D-70A1-8E7D4FD406D4}"/>
              </a:ext>
            </a:extLst>
          </p:cNvPr>
          <p:cNvSpPr txBox="1"/>
          <p:nvPr/>
        </p:nvSpPr>
        <p:spPr>
          <a:xfrm>
            <a:off x="246185" y="4148963"/>
            <a:ext cx="11699630" cy="2677656"/>
          </a:xfrm>
          <a:prstGeom prst="rect">
            <a:avLst/>
          </a:prstGeom>
          <a:noFill/>
        </p:spPr>
        <p:txBody>
          <a:bodyPr wrap="square" rtlCol="0">
            <a:spAutoFit/>
          </a:bodyPr>
          <a:lstStyle/>
          <a:p>
            <a:pPr marL="342900" indent="-342900">
              <a:buAutoNum type="arabicPeriod"/>
            </a:pPr>
            <a:r>
              <a:rPr lang="en-US" altLang="ja-JP" sz="2800" dirty="0">
                <a:latin typeface="Arial" panose="020B0604020202020204" pitchFamily="34" charset="0"/>
                <a:cs typeface="Arial" panose="020B0604020202020204" pitchFamily="34" charset="0"/>
              </a:rPr>
              <a:t>(</a:t>
            </a:r>
            <a:r>
              <a:rPr lang="en-US" altLang="ja-JP" sz="2800" dirty="0">
                <a:solidFill>
                  <a:schemeClr val="bg1"/>
                </a:solidFill>
                <a:latin typeface="Arial" panose="020B0604020202020204" pitchFamily="34" charset="0"/>
                <a:cs typeface="Arial" panose="020B0604020202020204" pitchFamily="34" charset="0"/>
              </a:rPr>
              <a:t>Over 100 billion</a:t>
            </a:r>
            <a:r>
              <a:rPr lang="en-US" altLang="ja-JP" sz="2800" dirty="0">
                <a:latin typeface="Arial" panose="020B0604020202020204" pitchFamily="34" charset="0"/>
                <a:cs typeface="Arial" panose="020B0604020202020204" pitchFamily="34" charset="0"/>
              </a:rPr>
              <a:t>) of clothing are made in the world every year, and this is (</a:t>
            </a:r>
            <a:r>
              <a:rPr lang="en-US" altLang="ja-JP" sz="2800" dirty="0">
                <a:solidFill>
                  <a:schemeClr val="bg1"/>
                </a:solidFill>
                <a:latin typeface="Arial" panose="020B0604020202020204" pitchFamily="34" charset="0"/>
                <a:cs typeface="Arial" panose="020B0604020202020204" pitchFamily="34" charset="0"/>
              </a:rPr>
              <a:t>twice</a:t>
            </a:r>
            <a:r>
              <a:rPr lang="en-US" altLang="ja-JP" sz="2800" dirty="0">
                <a:latin typeface="Arial" panose="020B0604020202020204" pitchFamily="34" charset="0"/>
                <a:cs typeface="Arial" panose="020B0604020202020204" pitchFamily="34" charset="0"/>
              </a:rPr>
              <a:t>) as many as in the year 2000.</a:t>
            </a:r>
          </a:p>
          <a:p>
            <a:pPr marL="342900" indent="-342900">
              <a:buAutoNum type="arabicPeriod"/>
            </a:pPr>
            <a:r>
              <a:rPr kumimoji="1" lang="en-US" altLang="ja-JP" sz="2800" dirty="0">
                <a:latin typeface="Arial" panose="020B0604020202020204" pitchFamily="34" charset="0"/>
                <a:cs typeface="Arial" panose="020B0604020202020204" pitchFamily="34" charset="0"/>
              </a:rPr>
              <a:t>(</a:t>
            </a:r>
            <a:r>
              <a:rPr kumimoji="1" lang="en-US" altLang="ja-JP" sz="2800" dirty="0">
                <a:solidFill>
                  <a:schemeClr val="bg1"/>
                </a:solidFill>
                <a:latin typeface="Arial" panose="020B0604020202020204" pitchFamily="34" charset="0"/>
                <a:cs typeface="Arial" panose="020B0604020202020204" pitchFamily="34" charset="0"/>
              </a:rPr>
              <a:t>85%)</a:t>
            </a:r>
            <a:r>
              <a:rPr kumimoji="1" lang="en-US" altLang="ja-JP" sz="2800" dirty="0">
                <a:latin typeface="Arial" panose="020B0604020202020204" pitchFamily="34" charset="0"/>
                <a:cs typeface="Arial" panose="020B0604020202020204" pitchFamily="34" charset="0"/>
              </a:rPr>
              <a:t> of these clothes are (</a:t>
            </a:r>
            <a:r>
              <a:rPr kumimoji="1" lang="en-US" altLang="ja-JP" sz="2800" dirty="0">
                <a:solidFill>
                  <a:schemeClr val="bg1"/>
                </a:solidFill>
                <a:latin typeface="Arial" panose="020B0604020202020204" pitchFamily="34" charset="0"/>
                <a:cs typeface="Arial" panose="020B0604020202020204" pitchFamily="34" charset="0"/>
              </a:rPr>
              <a:t>thrown</a:t>
            </a:r>
            <a:r>
              <a:rPr kumimoji="1" lang="en-US" altLang="ja-JP" sz="2800" dirty="0">
                <a:solidFill>
                  <a:srgbClr val="FF0000"/>
                </a:solidFill>
                <a:latin typeface="Arial" panose="020B0604020202020204" pitchFamily="34" charset="0"/>
                <a:cs typeface="Arial" panose="020B0604020202020204" pitchFamily="34" charset="0"/>
              </a:rPr>
              <a:t> </a:t>
            </a:r>
            <a:r>
              <a:rPr kumimoji="1" lang="en-US" altLang="ja-JP" sz="2800" dirty="0">
                <a:solidFill>
                  <a:schemeClr val="bg1"/>
                </a:solidFill>
                <a:latin typeface="Arial" panose="020B0604020202020204" pitchFamily="34" charset="0"/>
                <a:cs typeface="Arial" panose="020B0604020202020204" pitchFamily="34" charset="0"/>
              </a:rPr>
              <a:t>away in landfills</a:t>
            </a:r>
            <a:r>
              <a:rPr kumimoji="1" lang="en-US" altLang="ja-JP" sz="2800" dirty="0">
                <a:latin typeface="Arial" panose="020B0604020202020204" pitchFamily="34" charset="0"/>
                <a:cs typeface="Arial" panose="020B0604020202020204" pitchFamily="34" charset="0"/>
              </a:rPr>
              <a:t>) or burned. The amount of clothes we buy might increase to (</a:t>
            </a:r>
            <a:r>
              <a:rPr kumimoji="1" lang="en-US" altLang="ja-JP" sz="2800" dirty="0">
                <a:solidFill>
                  <a:schemeClr val="bg1"/>
                </a:solidFill>
                <a:latin typeface="Arial" panose="020B0604020202020204" pitchFamily="34" charset="0"/>
                <a:cs typeface="Arial" panose="020B0604020202020204" pitchFamily="34" charset="0"/>
              </a:rPr>
              <a:t>102 million tons</a:t>
            </a:r>
            <a:r>
              <a:rPr kumimoji="1" lang="en-US" altLang="ja-JP" sz="2800" dirty="0">
                <a:latin typeface="Arial" panose="020B0604020202020204" pitchFamily="34" charset="0"/>
                <a:cs typeface="Arial" panose="020B0604020202020204" pitchFamily="34" charset="0"/>
              </a:rPr>
              <a:t>).</a:t>
            </a:r>
          </a:p>
          <a:p>
            <a:pPr marL="342900" indent="-342900">
              <a:buAutoNum type="arabicPeriod"/>
            </a:pPr>
            <a:r>
              <a:rPr kumimoji="1" lang="en-US" altLang="ja-JP" sz="2800" dirty="0">
                <a:latin typeface="Arial" panose="020B0604020202020204" pitchFamily="34" charset="0"/>
                <a:cs typeface="Arial" panose="020B0604020202020204" pitchFamily="34" charset="0"/>
              </a:rPr>
              <a:t>When the waste break down (</a:t>
            </a:r>
            <a:r>
              <a:rPr kumimoji="1" lang="en-US" altLang="ja-JP" sz="2800" dirty="0">
                <a:solidFill>
                  <a:schemeClr val="bg1"/>
                </a:solidFill>
                <a:latin typeface="Arial" panose="020B0604020202020204" pitchFamily="34" charset="0"/>
                <a:cs typeface="Arial" panose="020B0604020202020204" pitchFamily="34" charset="0"/>
              </a:rPr>
              <a:t>methane</a:t>
            </a:r>
            <a:r>
              <a:rPr kumimoji="1" lang="en-US" altLang="ja-JP" sz="2800" dirty="0">
                <a:latin typeface="Arial" panose="020B0604020202020204" pitchFamily="34" charset="0"/>
                <a:cs typeface="Arial" panose="020B0604020202020204" pitchFamily="34" charset="0"/>
              </a:rPr>
              <a:t>) is released, which is 25 times (</a:t>
            </a:r>
            <a:r>
              <a:rPr kumimoji="1" lang="en-US" altLang="ja-JP" sz="2800" dirty="0">
                <a:solidFill>
                  <a:schemeClr val="bg1"/>
                </a:solidFill>
                <a:latin typeface="Arial" panose="020B0604020202020204" pitchFamily="34" charset="0"/>
                <a:cs typeface="Arial" panose="020B0604020202020204" pitchFamily="34" charset="0"/>
              </a:rPr>
              <a:t>worse for global warming</a:t>
            </a:r>
            <a:r>
              <a:rPr kumimoji="1" lang="en-US" altLang="ja-JP" sz="2800" dirty="0">
                <a:latin typeface="Arial" panose="020B0604020202020204" pitchFamily="34" charset="0"/>
                <a:cs typeface="Arial" panose="020B0604020202020204" pitchFamily="34" charset="0"/>
              </a:rPr>
              <a:t>) than CO</a:t>
            </a:r>
            <a:r>
              <a:rPr kumimoji="1" lang="en-US" altLang="ja-JP" sz="2800" baseline="-25000" dirty="0">
                <a:latin typeface="Arial" panose="020B0604020202020204" pitchFamily="34" charset="0"/>
                <a:cs typeface="Arial" panose="020B0604020202020204" pitchFamily="34" charset="0"/>
              </a:rPr>
              <a:t>2</a:t>
            </a:r>
            <a:r>
              <a:rPr kumimoji="1" lang="en-US" altLang="ja-JP" sz="2800" dirty="0">
                <a:latin typeface="Arial" panose="020B0604020202020204" pitchFamily="34" charset="0"/>
                <a:cs typeface="Arial" panose="020B0604020202020204" pitchFamily="34" charset="0"/>
              </a:rPr>
              <a:t>.</a:t>
            </a:r>
            <a:endParaRPr kumimoji="1" lang="ja-JP" altLang="en-US" sz="2800" dirty="0">
              <a:latin typeface="Arial" panose="020B0604020202020204" pitchFamily="34" charset="0"/>
              <a:cs typeface="Arial" panose="020B0604020202020204" pitchFamily="34" charset="0"/>
            </a:endParaRPr>
          </a:p>
        </p:txBody>
      </p:sp>
      <p:sp>
        <p:nvSpPr>
          <p:cNvPr id="11" name="テキスト ボックス 10">
            <a:extLst>
              <a:ext uri="{FF2B5EF4-FFF2-40B4-BE49-F238E27FC236}">
                <a16:creationId xmlns:a16="http://schemas.microsoft.com/office/drawing/2014/main" id="{ED77AB9A-2F8A-C055-16E6-C7FB1DBA8FDE}"/>
              </a:ext>
            </a:extLst>
          </p:cNvPr>
          <p:cNvSpPr txBox="1"/>
          <p:nvPr/>
        </p:nvSpPr>
        <p:spPr>
          <a:xfrm>
            <a:off x="8698523" y="383331"/>
            <a:ext cx="3493477" cy="369332"/>
          </a:xfrm>
          <a:prstGeom prst="rect">
            <a:avLst/>
          </a:prstGeom>
          <a:noFill/>
        </p:spPr>
        <p:txBody>
          <a:bodyPr wrap="square" rtlCol="0">
            <a:spAutoFit/>
          </a:bodyPr>
          <a:lstStyle/>
          <a:p>
            <a:pPr algn="r"/>
            <a:r>
              <a:rPr kumimoji="1" lang="en-US" altLang="ja-JP" dirty="0"/>
              <a:t>fill in the blanks</a:t>
            </a:r>
            <a:endParaRPr kumimoji="1" lang="ja-JP" altLang="en-US" dirty="0"/>
          </a:p>
        </p:txBody>
      </p:sp>
    </p:spTree>
    <p:extLst>
      <p:ext uri="{BB962C8B-B14F-4D97-AF65-F5344CB8AC3E}">
        <p14:creationId xmlns:p14="http://schemas.microsoft.com/office/powerpoint/2010/main" val="231409366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A0C74A-A005-5C4F-E2B1-27D63B88F27A}"/>
            </a:ext>
          </a:extLst>
        </p:cNvPr>
        <p:cNvGrpSpPr/>
        <p:nvPr/>
      </p:nvGrpSpPr>
      <p:grpSpPr>
        <a:xfrm>
          <a:off x="0" y="0"/>
          <a:ext cx="0" cy="0"/>
          <a:chOff x="0" y="0"/>
          <a:chExt cx="0" cy="0"/>
        </a:xfrm>
      </p:grpSpPr>
      <p:pic>
        <p:nvPicPr>
          <p:cNvPr id="3" name="図 2" descr="砂の上にある岩山&#10;&#10;中程度の精度で自動的に生成された説明">
            <a:extLst>
              <a:ext uri="{FF2B5EF4-FFF2-40B4-BE49-F238E27FC236}">
                <a16:creationId xmlns:a16="http://schemas.microsoft.com/office/drawing/2014/main" id="{C2C23592-D7D2-3B98-4646-877F69D206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49920" y="1246042"/>
            <a:ext cx="3942080" cy="2629336"/>
          </a:xfrm>
          <a:prstGeom prst="rect">
            <a:avLst/>
          </a:prstGeom>
        </p:spPr>
      </p:pic>
      <p:pic>
        <p:nvPicPr>
          <p:cNvPr id="5" name="図 4" descr="座る, 異なる, 行, ベッド が含まれている画像&#10;&#10;自動的に生成された説明">
            <a:extLst>
              <a:ext uri="{FF2B5EF4-FFF2-40B4-BE49-F238E27FC236}">
                <a16:creationId xmlns:a16="http://schemas.microsoft.com/office/drawing/2014/main" id="{4669922F-9C6D-CC42-C978-BB8F588464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24960" y="1247982"/>
            <a:ext cx="3942080" cy="2627396"/>
          </a:xfrm>
          <a:prstGeom prst="rect">
            <a:avLst/>
          </a:prstGeom>
        </p:spPr>
      </p:pic>
      <p:pic>
        <p:nvPicPr>
          <p:cNvPr id="7" name="図 6" descr="衣料, 人, 女性, 衣類 が含まれている画像&#10;&#10;自動的に生成された説明">
            <a:extLst>
              <a:ext uri="{FF2B5EF4-FFF2-40B4-BE49-F238E27FC236}">
                <a16:creationId xmlns:a16="http://schemas.microsoft.com/office/drawing/2014/main" id="{2DA29733-0400-8F15-11A3-04B2C7640B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248117"/>
            <a:ext cx="3942080" cy="2627396"/>
          </a:xfrm>
          <a:prstGeom prst="rect">
            <a:avLst/>
          </a:prstGeom>
        </p:spPr>
      </p:pic>
      <p:sp>
        <p:nvSpPr>
          <p:cNvPr id="8" name="正方形/長方形 7">
            <a:extLst>
              <a:ext uri="{FF2B5EF4-FFF2-40B4-BE49-F238E27FC236}">
                <a16:creationId xmlns:a16="http://schemas.microsoft.com/office/drawing/2014/main" id="{F5BAD41E-9EB7-96F5-6526-B1AED7329CA2}"/>
              </a:ext>
            </a:extLst>
          </p:cNvPr>
          <p:cNvSpPr/>
          <p:nvPr/>
        </p:nvSpPr>
        <p:spPr>
          <a:xfrm>
            <a:off x="0" y="161597"/>
            <a:ext cx="4124960" cy="812800"/>
          </a:xfrm>
          <a:prstGeom prst="rect">
            <a:avLst/>
          </a:prstGeom>
          <a:solidFill>
            <a:srgbClr val="846E9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kumimoji="1" lang="en-US" altLang="ja-JP" sz="4000" dirty="0">
                <a:latin typeface="Arial" panose="020B0604020202020204" pitchFamily="34" charset="0"/>
                <a:cs typeface="Arial" panose="020B0604020202020204" pitchFamily="34" charset="0"/>
              </a:rPr>
              <a:t>TRY </a:t>
            </a:r>
            <a:r>
              <a:rPr lang="en-US" altLang="ja-JP" sz="4000" dirty="0">
                <a:latin typeface="Arial" panose="020B0604020202020204" pitchFamily="34" charset="0"/>
                <a:cs typeface="Arial" panose="020B0604020202020204" pitchFamily="34" charset="0"/>
              </a:rPr>
              <a:t>5  Retelling</a:t>
            </a:r>
            <a:endParaRPr kumimoji="1" lang="ja-JP" altLang="en-US" sz="4000" dirty="0">
              <a:latin typeface="Arial" panose="020B0604020202020204" pitchFamily="34" charset="0"/>
              <a:cs typeface="Arial" panose="020B0604020202020204" pitchFamily="34" charset="0"/>
            </a:endParaRPr>
          </a:p>
        </p:txBody>
      </p:sp>
      <p:sp>
        <p:nvSpPr>
          <p:cNvPr id="10" name="テキスト ボックス 9">
            <a:extLst>
              <a:ext uri="{FF2B5EF4-FFF2-40B4-BE49-F238E27FC236}">
                <a16:creationId xmlns:a16="http://schemas.microsoft.com/office/drawing/2014/main" id="{51EA1406-D18F-9548-FA3C-878CBF4AFA4E}"/>
              </a:ext>
            </a:extLst>
          </p:cNvPr>
          <p:cNvSpPr txBox="1"/>
          <p:nvPr/>
        </p:nvSpPr>
        <p:spPr>
          <a:xfrm>
            <a:off x="246185" y="4148963"/>
            <a:ext cx="11699630" cy="2677656"/>
          </a:xfrm>
          <a:prstGeom prst="rect">
            <a:avLst/>
          </a:prstGeom>
          <a:noFill/>
        </p:spPr>
        <p:txBody>
          <a:bodyPr wrap="square" rtlCol="0">
            <a:spAutoFit/>
          </a:bodyPr>
          <a:lstStyle/>
          <a:p>
            <a:pPr marL="342900" indent="-342900">
              <a:buAutoNum type="arabicPeriod"/>
            </a:pPr>
            <a:r>
              <a:rPr lang="en-US" altLang="ja-JP" sz="2800" dirty="0">
                <a:latin typeface="Arial" panose="020B0604020202020204" pitchFamily="34" charset="0"/>
                <a:cs typeface="Arial" panose="020B0604020202020204" pitchFamily="34" charset="0"/>
              </a:rPr>
              <a:t>(</a:t>
            </a:r>
            <a:r>
              <a:rPr lang="en-US" altLang="ja-JP" sz="2800" dirty="0">
                <a:solidFill>
                  <a:srgbClr val="FF0000"/>
                </a:solidFill>
                <a:latin typeface="Arial" panose="020B0604020202020204" pitchFamily="34" charset="0"/>
                <a:cs typeface="Arial" panose="020B0604020202020204" pitchFamily="34" charset="0"/>
              </a:rPr>
              <a:t>Over 100 billion</a:t>
            </a:r>
            <a:r>
              <a:rPr lang="en-US" altLang="ja-JP" sz="2800" dirty="0">
                <a:latin typeface="Arial" panose="020B0604020202020204" pitchFamily="34" charset="0"/>
                <a:cs typeface="Arial" panose="020B0604020202020204" pitchFamily="34" charset="0"/>
              </a:rPr>
              <a:t>) of clothing are made in the world every year, and this is (</a:t>
            </a:r>
            <a:r>
              <a:rPr lang="en-US" altLang="ja-JP" sz="2800" dirty="0">
                <a:solidFill>
                  <a:srgbClr val="FF0000"/>
                </a:solidFill>
                <a:latin typeface="Arial" panose="020B0604020202020204" pitchFamily="34" charset="0"/>
                <a:cs typeface="Arial" panose="020B0604020202020204" pitchFamily="34" charset="0"/>
              </a:rPr>
              <a:t>twice</a:t>
            </a:r>
            <a:r>
              <a:rPr lang="en-US" altLang="ja-JP" sz="2800" dirty="0">
                <a:latin typeface="Arial" panose="020B0604020202020204" pitchFamily="34" charset="0"/>
                <a:cs typeface="Arial" panose="020B0604020202020204" pitchFamily="34" charset="0"/>
              </a:rPr>
              <a:t>) as many as in the year 2000.</a:t>
            </a:r>
          </a:p>
          <a:p>
            <a:pPr marL="342900" indent="-342900">
              <a:buAutoNum type="arabicPeriod"/>
            </a:pPr>
            <a:r>
              <a:rPr kumimoji="1" lang="en-US" altLang="ja-JP" sz="2800" dirty="0">
                <a:latin typeface="Arial" panose="020B0604020202020204" pitchFamily="34" charset="0"/>
                <a:cs typeface="Arial" panose="020B0604020202020204" pitchFamily="34" charset="0"/>
              </a:rPr>
              <a:t>(</a:t>
            </a:r>
            <a:r>
              <a:rPr kumimoji="1" lang="en-US" altLang="ja-JP" sz="2800" dirty="0">
                <a:solidFill>
                  <a:srgbClr val="FF0000"/>
                </a:solidFill>
                <a:latin typeface="Arial" panose="020B0604020202020204" pitchFamily="34" charset="0"/>
                <a:cs typeface="Arial" panose="020B0604020202020204" pitchFamily="34" charset="0"/>
              </a:rPr>
              <a:t>85%</a:t>
            </a:r>
            <a:r>
              <a:rPr kumimoji="1" lang="en-US" altLang="ja-JP" sz="2800" dirty="0">
                <a:latin typeface="Arial" panose="020B0604020202020204" pitchFamily="34" charset="0"/>
                <a:cs typeface="Arial" panose="020B0604020202020204" pitchFamily="34" charset="0"/>
              </a:rPr>
              <a:t>) of these clothes are (</a:t>
            </a:r>
            <a:r>
              <a:rPr kumimoji="1" lang="en-US" altLang="ja-JP" sz="2800" dirty="0">
                <a:solidFill>
                  <a:srgbClr val="FF0000"/>
                </a:solidFill>
                <a:latin typeface="Arial" panose="020B0604020202020204" pitchFamily="34" charset="0"/>
                <a:cs typeface="Arial" panose="020B0604020202020204" pitchFamily="34" charset="0"/>
              </a:rPr>
              <a:t>thrown away in landfills</a:t>
            </a:r>
            <a:r>
              <a:rPr kumimoji="1" lang="en-US" altLang="ja-JP" sz="2800" dirty="0">
                <a:latin typeface="Arial" panose="020B0604020202020204" pitchFamily="34" charset="0"/>
                <a:cs typeface="Arial" panose="020B0604020202020204" pitchFamily="34" charset="0"/>
              </a:rPr>
              <a:t>) or burned. The amount of clothes we buy might increase to (</a:t>
            </a:r>
            <a:r>
              <a:rPr kumimoji="1" lang="en-US" altLang="ja-JP" sz="2800" dirty="0">
                <a:solidFill>
                  <a:srgbClr val="FF0000"/>
                </a:solidFill>
                <a:latin typeface="Arial" panose="020B0604020202020204" pitchFamily="34" charset="0"/>
                <a:cs typeface="Arial" panose="020B0604020202020204" pitchFamily="34" charset="0"/>
              </a:rPr>
              <a:t>102 million tons</a:t>
            </a:r>
            <a:r>
              <a:rPr kumimoji="1" lang="en-US" altLang="ja-JP" sz="2800" dirty="0">
                <a:latin typeface="Arial" panose="020B0604020202020204" pitchFamily="34" charset="0"/>
                <a:cs typeface="Arial" panose="020B0604020202020204" pitchFamily="34" charset="0"/>
              </a:rPr>
              <a:t>).</a:t>
            </a:r>
          </a:p>
          <a:p>
            <a:pPr marL="342900" indent="-342900">
              <a:buAutoNum type="arabicPeriod"/>
            </a:pPr>
            <a:r>
              <a:rPr kumimoji="1" lang="en-US" altLang="ja-JP" sz="2800" dirty="0">
                <a:latin typeface="Arial" panose="020B0604020202020204" pitchFamily="34" charset="0"/>
                <a:cs typeface="Arial" panose="020B0604020202020204" pitchFamily="34" charset="0"/>
              </a:rPr>
              <a:t>When the waste break down (</a:t>
            </a:r>
            <a:r>
              <a:rPr kumimoji="1" lang="en-US" altLang="ja-JP" sz="2800" dirty="0">
                <a:solidFill>
                  <a:srgbClr val="FF0000"/>
                </a:solidFill>
                <a:latin typeface="Arial" panose="020B0604020202020204" pitchFamily="34" charset="0"/>
                <a:cs typeface="Arial" panose="020B0604020202020204" pitchFamily="34" charset="0"/>
              </a:rPr>
              <a:t>methane</a:t>
            </a:r>
            <a:r>
              <a:rPr kumimoji="1" lang="en-US" altLang="ja-JP" sz="2800" dirty="0">
                <a:latin typeface="Arial" panose="020B0604020202020204" pitchFamily="34" charset="0"/>
                <a:cs typeface="Arial" panose="020B0604020202020204" pitchFamily="34" charset="0"/>
              </a:rPr>
              <a:t>) is released, which is 25 times (</a:t>
            </a:r>
            <a:r>
              <a:rPr kumimoji="1" lang="en-US" altLang="ja-JP" sz="2800" dirty="0">
                <a:solidFill>
                  <a:srgbClr val="FF0000"/>
                </a:solidFill>
                <a:latin typeface="Arial" panose="020B0604020202020204" pitchFamily="34" charset="0"/>
                <a:cs typeface="Arial" panose="020B0604020202020204" pitchFamily="34" charset="0"/>
              </a:rPr>
              <a:t>worse for global warming</a:t>
            </a:r>
            <a:r>
              <a:rPr kumimoji="1" lang="en-US" altLang="ja-JP" sz="2800" dirty="0">
                <a:latin typeface="Arial" panose="020B0604020202020204" pitchFamily="34" charset="0"/>
                <a:cs typeface="Arial" panose="020B0604020202020204" pitchFamily="34" charset="0"/>
              </a:rPr>
              <a:t>) than CO</a:t>
            </a:r>
            <a:r>
              <a:rPr kumimoji="1" lang="en-US" altLang="ja-JP" sz="2800" baseline="-25000" dirty="0">
                <a:latin typeface="Arial" panose="020B0604020202020204" pitchFamily="34" charset="0"/>
                <a:cs typeface="Arial" panose="020B0604020202020204" pitchFamily="34" charset="0"/>
              </a:rPr>
              <a:t>2</a:t>
            </a:r>
            <a:r>
              <a:rPr kumimoji="1" lang="en-US" altLang="ja-JP" sz="2800" dirty="0">
                <a:latin typeface="Arial" panose="020B0604020202020204" pitchFamily="34" charset="0"/>
                <a:cs typeface="Arial" panose="020B0604020202020204" pitchFamily="34" charset="0"/>
              </a:rPr>
              <a:t>.</a:t>
            </a:r>
            <a:endParaRPr kumimoji="1" lang="ja-JP" altLang="en-US" sz="2800" dirty="0">
              <a:latin typeface="Arial" panose="020B0604020202020204" pitchFamily="34" charset="0"/>
              <a:cs typeface="Arial" panose="020B0604020202020204" pitchFamily="34" charset="0"/>
            </a:endParaRPr>
          </a:p>
        </p:txBody>
      </p:sp>
      <p:sp>
        <p:nvSpPr>
          <p:cNvPr id="11" name="テキスト ボックス 10">
            <a:extLst>
              <a:ext uri="{FF2B5EF4-FFF2-40B4-BE49-F238E27FC236}">
                <a16:creationId xmlns:a16="http://schemas.microsoft.com/office/drawing/2014/main" id="{40BD1E06-47C0-B411-0AD2-4ADA489060B9}"/>
              </a:ext>
            </a:extLst>
          </p:cNvPr>
          <p:cNvSpPr txBox="1"/>
          <p:nvPr/>
        </p:nvSpPr>
        <p:spPr>
          <a:xfrm>
            <a:off x="8698523" y="383331"/>
            <a:ext cx="3493477" cy="369332"/>
          </a:xfrm>
          <a:prstGeom prst="rect">
            <a:avLst/>
          </a:prstGeom>
          <a:noFill/>
        </p:spPr>
        <p:txBody>
          <a:bodyPr wrap="square" rtlCol="0">
            <a:spAutoFit/>
          </a:bodyPr>
          <a:lstStyle/>
          <a:p>
            <a:pPr algn="r"/>
            <a:r>
              <a:rPr kumimoji="1" lang="en-US" altLang="ja-JP" dirty="0"/>
              <a:t>fill in the blanks</a:t>
            </a:r>
            <a:endParaRPr kumimoji="1" lang="ja-JP" altLang="en-US" dirty="0"/>
          </a:p>
        </p:txBody>
      </p:sp>
    </p:spTree>
    <p:extLst>
      <p:ext uri="{BB962C8B-B14F-4D97-AF65-F5344CB8AC3E}">
        <p14:creationId xmlns:p14="http://schemas.microsoft.com/office/powerpoint/2010/main" val="5990716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1A37D6-A41C-F658-D794-2DDC600D908E}"/>
            </a:ext>
          </a:extLst>
        </p:cNvPr>
        <p:cNvGrpSpPr/>
        <p:nvPr/>
      </p:nvGrpSpPr>
      <p:grpSpPr>
        <a:xfrm>
          <a:off x="0" y="0"/>
          <a:ext cx="0" cy="0"/>
          <a:chOff x="0" y="0"/>
          <a:chExt cx="0" cy="0"/>
        </a:xfrm>
      </p:grpSpPr>
      <p:sp>
        <p:nvSpPr>
          <p:cNvPr id="2" name="正方形/長方形 1">
            <a:extLst>
              <a:ext uri="{FF2B5EF4-FFF2-40B4-BE49-F238E27FC236}">
                <a16:creationId xmlns:a16="http://schemas.microsoft.com/office/drawing/2014/main" id="{2CB90F9F-9F7C-B51F-9808-157BD9F8FB5A}"/>
              </a:ext>
            </a:extLst>
          </p:cNvPr>
          <p:cNvSpPr/>
          <p:nvPr/>
        </p:nvSpPr>
        <p:spPr>
          <a:xfrm>
            <a:off x="0" y="161597"/>
            <a:ext cx="6096000" cy="812800"/>
          </a:xfrm>
          <a:prstGeom prst="rect">
            <a:avLst/>
          </a:prstGeom>
          <a:solidFill>
            <a:srgbClr val="846E9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altLang="ja-JP" sz="4000" dirty="0">
                <a:latin typeface="Arial" panose="020B0604020202020204" pitchFamily="34" charset="0"/>
                <a:cs typeface="Arial" panose="020B0604020202020204" pitchFamily="34" charset="0"/>
              </a:rPr>
              <a:t>B.</a:t>
            </a:r>
            <a:r>
              <a:rPr lang="ja-JP" altLang="en-US" sz="4000" dirty="0">
                <a:latin typeface="Arial" panose="020B0604020202020204" pitchFamily="34" charset="0"/>
                <a:cs typeface="Arial" panose="020B0604020202020204" pitchFamily="34" charset="0"/>
              </a:rPr>
              <a:t> </a:t>
            </a:r>
            <a:r>
              <a:rPr lang="en-US" altLang="ja-JP" sz="4000" dirty="0">
                <a:latin typeface="Arial" panose="020B0604020202020204" pitchFamily="34" charset="0"/>
                <a:cs typeface="Arial" panose="020B0604020202020204" pitchFamily="34" charset="0"/>
              </a:rPr>
              <a:t>Dialogue [Answers]</a:t>
            </a:r>
            <a:endParaRPr kumimoji="1" lang="ja-JP" altLang="en-US" sz="4000" dirty="0">
              <a:latin typeface="Arial" panose="020B0604020202020204" pitchFamily="34" charset="0"/>
              <a:cs typeface="Arial" panose="020B0604020202020204" pitchFamily="34" charset="0"/>
            </a:endParaRPr>
          </a:p>
        </p:txBody>
      </p:sp>
      <p:sp>
        <p:nvSpPr>
          <p:cNvPr id="4" name="テキスト ボックス 3">
            <a:extLst>
              <a:ext uri="{FF2B5EF4-FFF2-40B4-BE49-F238E27FC236}">
                <a16:creationId xmlns:a16="http://schemas.microsoft.com/office/drawing/2014/main" id="{32152972-B82D-1B50-330C-E2370A426D2C}"/>
              </a:ext>
            </a:extLst>
          </p:cNvPr>
          <p:cNvSpPr txBox="1"/>
          <p:nvPr/>
        </p:nvSpPr>
        <p:spPr>
          <a:xfrm>
            <a:off x="91440" y="1075997"/>
            <a:ext cx="11572240" cy="5652830"/>
          </a:xfrm>
          <a:prstGeom prst="rect">
            <a:avLst/>
          </a:prstGeom>
          <a:noFill/>
        </p:spPr>
        <p:txBody>
          <a:bodyPr wrap="square" rtlCol="0">
            <a:spAutoFit/>
          </a:bodyPr>
          <a:lstStyle/>
          <a:p>
            <a:pPr marL="514350" indent="-514350">
              <a:lnSpc>
                <a:spcPct val="150000"/>
              </a:lnSpc>
              <a:spcAft>
                <a:spcPts val="800"/>
              </a:spcAft>
              <a:buAutoNum type="arabicPeriod"/>
            </a:pPr>
            <a:r>
              <a:rPr lang="en-US" altLang="ja-JP" sz="2800" dirty="0">
                <a:latin typeface="Arial" panose="020B0604020202020204" pitchFamily="34" charset="0"/>
                <a:cs typeface="Arial" panose="020B0604020202020204" pitchFamily="34" charset="0"/>
              </a:rPr>
              <a:t>What items are they talking about?</a:t>
            </a:r>
          </a:p>
          <a:p>
            <a:pPr marL="514350" indent="-514350">
              <a:lnSpc>
                <a:spcPct val="150000"/>
              </a:lnSpc>
              <a:spcAft>
                <a:spcPts val="800"/>
              </a:spcAft>
              <a:buAutoNum type="arabicPeriod"/>
            </a:pPr>
            <a:endParaRPr lang="en-US" altLang="ja-JP" sz="2800" dirty="0">
              <a:latin typeface="Arial" panose="020B0604020202020204" pitchFamily="34" charset="0"/>
              <a:cs typeface="Arial" panose="020B0604020202020204" pitchFamily="34" charset="0"/>
            </a:endParaRPr>
          </a:p>
          <a:p>
            <a:pPr>
              <a:lnSpc>
                <a:spcPct val="150000"/>
              </a:lnSpc>
              <a:spcAft>
                <a:spcPts val="800"/>
              </a:spcAft>
            </a:pPr>
            <a:endParaRPr lang="en-US" altLang="ja-JP" sz="2800" dirty="0">
              <a:latin typeface="Arial" panose="020B0604020202020204" pitchFamily="34" charset="0"/>
              <a:cs typeface="Arial" panose="020B0604020202020204" pitchFamily="34" charset="0"/>
            </a:endParaRPr>
          </a:p>
          <a:p>
            <a:pPr>
              <a:lnSpc>
                <a:spcPct val="150000"/>
              </a:lnSpc>
              <a:spcAft>
                <a:spcPts val="800"/>
              </a:spcAft>
            </a:pPr>
            <a:endParaRPr lang="en-US" altLang="ja-JP" sz="2800" dirty="0">
              <a:latin typeface="Arial" panose="020B0604020202020204" pitchFamily="34" charset="0"/>
              <a:cs typeface="Arial" panose="020B0604020202020204" pitchFamily="34" charset="0"/>
            </a:endParaRPr>
          </a:p>
          <a:p>
            <a:pPr>
              <a:spcAft>
                <a:spcPts val="800"/>
              </a:spcAft>
            </a:pPr>
            <a:r>
              <a:rPr lang="en-US" altLang="ja-JP" sz="2800" kern="100" dirty="0">
                <a:effectLst/>
                <a:latin typeface="Arial" panose="020B0604020202020204" pitchFamily="34" charset="0"/>
                <a:ea typeface="UD デジタル 教科書体 NP-R" panose="02020400000000000000" pitchFamily="18" charset="-128"/>
                <a:cs typeface="Arial" panose="020B0604020202020204" pitchFamily="34" charset="0"/>
              </a:rPr>
              <a:t>2. What will Misa do with the items after talking to her father?</a:t>
            </a:r>
          </a:p>
          <a:p>
            <a:pPr>
              <a:spcAft>
                <a:spcPts val="800"/>
              </a:spcAft>
            </a:pPr>
            <a:r>
              <a:rPr lang="en-US" altLang="ja-JP" sz="2800" kern="100" dirty="0">
                <a:effectLst/>
                <a:latin typeface="Century Schoolbook" panose="02040604050505020304" pitchFamily="18" charset="0"/>
                <a:ea typeface="UD デジタル 教科書体 NP-R" panose="02020400000000000000" pitchFamily="18" charset="-128"/>
                <a:cs typeface="Arial" panose="020B0604020202020204" pitchFamily="34" charset="0"/>
              </a:rPr>
              <a:t>ⓐ She will try to sell them.</a:t>
            </a:r>
          </a:p>
          <a:p>
            <a:pPr>
              <a:spcAft>
                <a:spcPts val="800"/>
              </a:spcAft>
            </a:pPr>
            <a:r>
              <a:rPr lang="en-US" altLang="ja-JP" sz="2800" kern="100" dirty="0">
                <a:effectLst/>
                <a:latin typeface="Century Schoolbook" panose="02040604050505020304" pitchFamily="18" charset="0"/>
                <a:ea typeface="UD デジタル 教科書体 NP-R" panose="02020400000000000000" pitchFamily="18" charset="-128"/>
                <a:cs typeface="Arial" panose="020B0604020202020204" pitchFamily="34" charset="0"/>
              </a:rPr>
              <a:t>ⓑ She will make them into something else.</a:t>
            </a:r>
          </a:p>
          <a:p>
            <a:pPr>
              <a:spcAft>
                <a:spcPts val="800"/>
              </a:spcAft>
            </a:pPr>
            <a:r>
              <a:rPr lang="en-US" altLang="ja-JP" sz="2800" kern="100" dirty="0">
                <a:effectLst/>
                <a:latin typeface="Century Schoolbook" panose="02040604050505020304" pitchFamily="18" charset="0"/>
                <a:ea typeface="UD デジタル 教科書体 NP-R" panose="02020400000000000000" pitchFamily="18" charset="-128"/>
                <a:cs typeface="Arial" panose="020B0604020202020204" pitchFamily="34" charset="0"/>
              </a:rPr>
              <a:t>ⓒ She will give them to her relatives.</a:t>
            </a:r>
          </a:p>
          <a:p>
            <a:pPr>
              <a:spcAft>
                <a:spcPts val="800"/>
              </a:spcAft>
            </a:pPr>
            <a:r>
              <a:rPr lang="en-US" altLang="ja-JP" sz="2800" kern="100" dirty="0">
                <a:effectLst/>
                <a:latin typeface="Century Schoolbook" panose="02040604050505020304" pitchFamily="18" charset="0"/>
                <a:ea typeface="UD デジタル 教科書体 NP-R" panose="02020400000000000000" pitchFamily="18" charset="-128"/>
                <a:cs typeface="Arial" panose="020B0604020202020204" pitchFamily="34" charset="0"/>
              </a:rPr>
              <a:t>ⓓ She will throw them away with her cousin.</a:t>
            </a:r>
            <a:endParaRPr lang="ja-JP" altLang="ja-JP" sz="2800" kern="100" dirty="0">
              <a:effectLst/>
              <a:latin typeface="Century Schoolbook" panose="02040604050505020304" pitchFamily="18" charset="0"/>
              <a:ea typeface="UD デジタル 教科書体 NP-R" panose="02020400000000000000" pitchFamily="18" charset="-128"/>
              <a:cs typeface="Arial" panose="020B0604020202020204" pitchFamily="34" charset="0"/>
            </a:endParaRPr>
          </a:p>
        </p:txBody>
      </p:sp>
      <p:pic>
        <p:nvPicPr>
          <p:cNvPr id="5" name="図 4">
            <a:extLst>
              <a:ext uri="{FF2B5EF4-FFF2-40B4-BE49-F238E27FC236}">
                <a16:creationId xmlns:a16="http://schemas.microsoft.com/office/drawing/2014/main" id="{9A3384A0-D8AD-BFA0-168B-50C466416356}"/>
              </a:ext>
            </a:extLst>
          </p:cNvPr>
          <p:cNvPicPr>
            <a:picLocks noChangeAspect="1"/>
          </p:cNvPicPr>
          <p:nvPr/>
        </p:nvPicPr>
        <p:blipFill>
          <a:blip r:embed="rId4"/>
          <a:stretch>
            <a:fillRect/>
          </a:stretch>
        </p:blipFill>
        <p:spPr>
          <a:xfrm>
            <a:off x="91440" y="1847385"/>
            <a:ext cx="11938000" cy="2221876"/>
          </a:xfrm>
          <a:prstGeom prst="rect">
            <a:avLst/>
          </a:prstGeom>
        </p:spPr>
      </p:pic>
      <p:pic>
        <p:nvPicPr>
          <p:cNvPr id="3" name="Lesson 05 Dialogue">
            <a:hlinkClick r:id="" action="ppaction://media"/>
            <a:extLst>
              <a:ext uri="{FF2B5EF4-FFF2-40B4-BE49-F238E27FC236}">
                <a16:creationId xmlns:a16="http://schemas.microsoft.com/office/drawing/2014/main" id="{C6459C5B-77C2-6EDC-A8E8-05778EC2D3E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471160" y="415597"/>
            <a:ext cx="406400" cy="406400"/>
          </a:xfrm>
          <a:prstGeom prst="rect">
            <a:avLst/>
          </a:prstGeom>
        </p:spPr>
      </p:pic>
      <p:sp>
        <p:nvSpPr>
          <p:cNvPr id="7" name="楕円 6">
            <a:extLst>
              <a:ext uri="{FF2B5EF4-FFF2-40B4-BE49-F238E27FC236}">
                <a16:creationId xmlns:a16="http://schemas.microsoft.com/office/drawing/2014/main" id="{DAC0B7BA-3259-E42B-2970-49DC08F765EC}"/>
              </a:ext>
            </a:extLst>
          </p:cNvPr>
          <p:cNvSpPr/>
          <p:nvPr/>
        </p:nvSpPr>
        <p:spPr>
          <a:xfrm>
            <a:off x="6462299" y="1930809"/>
            <a:ext cx="2072831" cy="2055027"/>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2" name="楕円 11">
            <a:extLst>
              <a:ext uri="{FF2B5EF4-FFF2-40B4-BE49-F238E27FC236}">
                <a16:creationId xmlns:a16="http://schemas.microsoft.com/office/drawing/2014/main" id="{80B76A2D-AFEE-8C21-352E-55A79D40A122}"/>
              </a:ext>
            </a:extLst>
          </p:cNvPr>
          <p:cNvSpPr/>
          <p:nvPr/>
        </p:nvSpPr>
        <p:spPr>
          <a:xfrm>
            <a:off x="91440" y="4564423"/>
            <a:ext cx="557238" cy="552452"/>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Tree>
    <p:extLst>
      <p:ext uri="{BB962C8B-B14F-4D97-AF65-F5344CB8AC3E}">
        <p14:creationId xmlns:p14="http://schemas.microsoft.com/office/powerpoint/2010/main" val="135499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61090" fill="hold"/>
                                        <p:tgtEl>
                                          <p:spTgt spid="3"/>
                                        </p:tgtEl>
                                      </p:cBhvr>
                                    </p:cmd>
                                  </p:childTnLst>
                                </p:cTn>
                              </p:par>
                            </p:childTnLst>
                          </p:cTn>
                        </p:par>
                      </p:childTnLst>
                    </p:cTn>
                  </p:par>
                </p:childTnLst>
              </p:cTn>
              <p:nextCondLst>
                <p:cond evt="onClick" delay="0">
                  <p:tgtEl>
                    <p:spTgt spid="3"/>
                  </p:tgtEl>
                </p:cond>
              </p:nextCondLst>
            </p:seq>
            <p:audio>
              <p:cMediaNode vol="80000">
                <p:cTn id="13" fill="hold" display="0">
                  <p:stCondLst>
                    <p:cond delay="indefinite"/>
                  </p:stCondLst>
                  <p:endCondLst>
                    <p:cond evt="onStopAudio" delay="0">
                      <p:tgtEl>
                        <p:sldTgt/>
                      </p:tgtEl>
                    </p:cond>
                  </p:endCondLst>
                </p:cTn>
                <p:tgtEl>
                  <p:spTgt spid="3"/>
                </p:tgtEl>
              </p:cMediaNode>
            </p:audio>
          </p:childTnLst>
        </p:cTn>
      </p:par>
    </p:tnLst>
    <p:bldLst>
      <p:bldP spid="1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1F3A63-0B31-011C-2B79-BC519A73B7C5}"/>
            </a:ext>
          </a:extLst>
        </p:cNvPr>
        <p:cNvGrpSpPr/>
        <p:nvPr/>
      </p:nvGrpSpPr>
      <p:grpSpPr>
        <a:xfrm>
          <a:off x="0" y="0"/>
          <a:ext cx="0" cy="0"/>
          <a:chOff x="0" y="0"/>
          <a:chExt cx="0" cy="0"/>
        </a:xfrm>
      </p:grpSpPr>
      <p:sp>
        <p:nvSpPr>
          <p:cNvPr id="2" name="正方形/長方形 1">
            <a:extLst>
              <a:ext uri="{FF2B5EF4-FFF2-40B4-BE49-F238E27FC236}">
                <a16:creationId xmlns:a16="http://schemas.microsoft.com/office/drawing/2014/main" id="{8EFD6C63-8195-FF3C-9C22-F746D9691629}"/>
              </a:ext>
            </a:extLst>
          </p:cNvPr>
          <p:cNvSpPr/>
          <p:nvPr/>
        </p:nvSpPr>
        <p:spPr>
          <a:xfrm>
            <a:off x="0" y="161597"/>
            <a:ext cx="5364480" cy="812800"/>
          </a:xfrm>
          <a:prstGeom prst="rect">
            <a:avLst/>
          </a:prstGeom>
          <a:solidFill>
            <a:srgbClr val="846E9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altLang="ja-JP" sz="4000" dirty="0">
                <a:latin typeface="Arial" panose="020B0604020202020204" pitchFamily="34" charset="0"/>
                <a:cs typeface="Arial" panose="020B0604020202020204" pitchFamily="34" charset="0"/>
              </a:rPr>
              <a:t>B.</a:t>
            </a:r>
            <a:r>
              <a:rPr lang="ja-JP" altLang="en-US" sz="4000" dirty="0">
                <a:latin typeface="Arial" panose="020B0604020202020204" pitchFamily="34" charset="0"/>
                <a:cs typeface="Arial" panose="020B0604020202020204" pitchFamily="34" charset="0"/>
              </a:rPr>
              <a:t> </a:t>
            </a:r>
            <a:r>
              <a:rPr lang="en-US" altLang="ja-JP" sz="4000" dirty="0">
                <a:latin typeface="Arial" panose="020B0604020202020204" pitchFamily="34" charset="0"/>
                <a:cs typeface="Arial" panose="020B0604020202020204" pitchFamily="34" charset="0"/>
              </a:rPr>
              <a:t>Dialogue [Script]</a:t>
            </a:r>
            <a:endParaRPr kumimoji="1" lang="ja-JP" altLang="en-US" sz="4000" dirty="0">
              <a:latin typeface="Arial" panose="020B0604020202020204" pitchFamily="34" charset="0"/>
              <a:cs typeface="Arial" panose="020B0604020202020204" pitchFamily="34" charset="0"/>
            </a:endParaRPr>
          </a:p>
        </p:txBody>
      </p:sp>
      <p:pic>
        <p:nvPicPr>
          <p:cNvPr id="3" name="Lesson 05 Dialogue">
            <a:hlinkClick r:id="" action="ppaction://media"/>
            <a:extLst>
              <a:ext uri="{FF2B5EF4-FFF2-40B4-BE49-F238E27FC236}">
                <a16:creationId xmlns:a16="http://schemas.microsoft.com/office/drawing/2014/main" id="{B56CE55A-C8DE-7B25-C430-A79915FEF45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643755" y="469736"/>
            <a:ext cx="406400" cy="406400"/>
          </a:xfrm>
          <a:prstGeom prst="rect">
            <a:avLst/>
          </a:prstGeom>
        </p:spPr>
      </p:pic>
      <p:graphicFrame>
        <p:nvGraphicFramePr>
          <p:cNvPr id="9" name="表 8">
            <a:extLst>
              <a:ext uri="{FF2B5EF4-FFF2-40B4-BE49-F238E27FC236}">
                <a16:creationId xmlns:a16="http://schemas.microsoft.com/office/drawing/2014/main" id="{A12E4C17-206A-103C-F879-0FBF615C71BD}"/>
              </a:ext>
            </a:extLst>
          </p:cNvPr>
          <p:cNvGraphicFramePr>
            <a:graphicFrameLocks noGrp="1"/>
          </p:cNvGraphicFramePr>
          <p:nvPr>
            <p:extLst>
              <p:ext uri="{D42A27DB-BD31-4B8C-83A1-F6EECF244321}">
                <p14:modId xmlns:p14="http://schemas.microsoft.com/office/powerpoint/2010/main" val="446342318"/>
              </p:ext>
            </p:extLst>
          </p:nvPr>
        </p:nvGraphicFramePr>
        <p:xfrm>
          <a:off x="174624" y="1184275"/>
          <a:ext cx="10817225" cy="5430520"/>
        </p:xfrm>
        <a:graphic>
          <a:graphicData uri="http://schemas.openxmlformats.org/drawingml/2006/table">
            <a:tbl>
              <a:tblPr firstRow="1" bandRow="1">
                <a:tableStyleId>{5C22544A-7EE6-4342-B048-85BDC9FD1C3A}</a:tableStyleId>
              </a:tblPr>
              <a:tblGrid>
                <a:gridCol w="1101726">
                  <a:extLst>
                    <a:ext uri="{9D8B030D-6E8A-4147-A177-3AD203B41FA5}">
                      <a16:colId xmlns:a16="http://schemas.microsoft.com/office/drawing/2014/main" val="611361023"/>
                    </a:ext>
                  </a:extLst>
                </a:gridCol>
                <a:gridCol w="9715499">
                  <a:extLst>
                    <a:ext uri="{9D8B030D-6E8A-4147-A177-3AD203B41FA5}">
                      <a16:colId xmlns:a16="http://schemas.microsoft.com/office/drawing/2014/main" val="1211248260"/>
                    </a:ext>
                  </a:extLst>
                </a:gridCol>
              </a:tblGrid>
              <a:tr h="370840">
                <a:tc>
                  <a:txBody>
                    <a:bodyPr/>
                    <a:lstStyle/>
                    <a:p>
                      <a:r>
                        <a:rPr kumimoji="1" lang="en-US" altLang="ja-JP" b="0" dirty="0">
                          <a:solidFill>
                            <a:schemeClr val="tx1"/>
                          </a:solidFill>
                          <a:latin typeface="Century Schoolbook" panose="02040604050505020304" pitchFamily="18" charset="0"/>
                        </a:rPr>
                        <a:t>Father:</a:t>
                      </a:r>
                      <a:endParaRPr kumimoji="1" lang="ja-JP" altLang="en-US" b="0" dirty="0">
                        <a:solidFill>
                          <a:schemeClr val="tx1"/>
                        </a:solidFill>
                        <a:latin typeface="Century Schoolbook" panose="020406040505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b="0" dirty="0">
                          <a:solidFill>
                            <a:schemeClr val="tx1"/>
                          </a:solidFill>
                          <a:latin typeface="Century Schoolbook" panose="02040604050505020304" pitchFamily="18" charset="0"/>
                        </a:rPr>
                        <a:t>Wait, wait! What are you doing with</a:t>
                      </a:r>
                      <a:r>
                        <a:rPr lang="ja-JP" altLang="en-US" b="0" dirty="0">
                          <a:solidFill>
                            <a:schemeClr val="tx1"/>
                          </a:solidFill>
                          <a:latin typeface="Century Schoolbook" panose="02040604050505020304" pitchFamily="18" charset="0"/>
                        </a:rPr>
                        <a:t> </a:t>
                      </a:r>
                      <a:r>
                        <a:rPr lang="en-US" altLang="ja-JP" b="0" dirty="0">
                          <a:solidFill>
                            <a:schemeClr val="tx1"/>
                          </a:solidFill>
                          <a:latin typeface="Century Schoolbook" panose="02040604050505020304" pitchFamily="18" charset="0"/>
                        </a:rPr>
                        <a:t>those clothes?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65689348"/>
                  </a:ext>
                </a:extLst>
              </a:tr>
              <a:tr h="370840">
                <a:tc>
                  <a:txBody>
                    <a:bodyPr/>
                    <a:lstStyle/>
                    <a:p>
                      <a:r>
                        <a:rPr kumimoji="1" lang="en-US" altLang="ja-JP" b="0" dirty="0">
                          <a:solidFill>
                            <a:schemeClr val="tx1"/>
                          </a:solidFill>
                          <a:latin typeface="Century Schoolbook" panose="02040604050505020304" pitchFamily="18" charset="0"/>
                        </a:rPr>
                        <a:t>Misa:</a:t>
                      </a:r>
                      <a:endParaRPr kumimoji="1" lang="ja-JP" altLang="en-US" b="0" dirty="0">
                        <a:solidFill>
                          <a:schemeClr val="tx1"/>
                        </a:solidFill>
                        <a:latin typeface="Century Schoolbook" panose="020406040505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dirty="0">
                          <a:latin typeface="Century Schoolbook" panose="02040604050505020304" pitchFamily="18" charset="0"/>
                        </a:rPr>
                        <a:t>I’m going to throw them away.</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48148609"/>
                  </a:ext>
                </a:extLst>
              </a:tr>
              <a:tr h="370840">
                <a:tc>
                  <a:txBody>
                    <a:bodyPr/>
                    <a:lstStyle/>
                    <a:p>
                      <a:r>
                        <a:rPr kumimoji="1" lang="en-US" altLang="ja-JP" b="0" dirty="0">
                          <a:solidFill>
                            <a:schemeClr val="tx1"/>
                          </a:solidFill>
                          <a:latin typeface="Century Schoolbook" panose="02040604050505020304" pitchFamily="18" charset="0"/>
                        </a:rPr>
                        <a:t>Father:</a:t>
                      </a:r>
                      <a:endParaRPr kumimoji="1" lang="ja-JP" altLang="en-US" b="0" dirty="0">
                        <a:solidFill>
                          <a:schemeClr val="tx1"/>
                        </a:solidFill>
                        <a:latin typeface="Century Schoolbook" panose="020406040505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dirty="0">
                          <a:latin typeface="Century Schoolbook" panose="02040604050505020304" pitchFamily="18" charset="0"/>
                        </a:rPr>
                        <a:t>Throw them away?  But there’s nothing wrong with them.  Why do you want to throw them away?</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49202057"/>
                  </a:ext>
                </a:extLst>
              </a:tr>
              <a:tr h="370840">
                <a:tc>
                  <a:txBody>
                    <a:bodyPr/>
                    <a:lstStyle/>
                    <a:p>
                      <a:r>
                        <a:rPr kumimoji="1" lang="en-US" altLang="ja-JP" b="0" dirty="0">
                          <a:solidFill>
                            <a:schemeClr val="tx1"/>
                          </a:solidFill>
                          <a:latin typeface="Century Schoolbook" panose="02040604050505020304" pitchFamily="18" charset="0"/>
                        </a:rPr>
                        <a:t>Misa:</a:t>
                      </a:r>
                      <a:endParaRPr kumimoji="1" lang="ja-JP" altLang="en-US" b="0" dirty="0">
                        <a:solidFill>
                          <a:schemeClr val="tx1"/>
                        </a:solidFill>
                        <a:latin typeface="Century Schoolbook" panose="020406040505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dirty="0">
                          <a:latin typeface="Century Schoolbook" panose="02040604050505020304" pitchFamily="18" charset="0"/>
                        </a:rPr>
                        <a:t>They are out of fashion.  And besides, my closet is full.</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29931524"/>
                  </a:ext>
                </a:extLst>
              </a:tr>
              <a:tr h="370840">
                <a:tc>
                  <a:txBody>
                    <a:bodyPr/>
                    <a:lstStyle/>
                    <a:p>
                      <a:r>
                        <a:rPr kumimoji="1" lang="en-US" altLang="ja-JP" b="0" dirty="0">
                          <a:solidFill>
                            <a:schemeClr val="tx1"/>
                          </a:solidFill>
                          <a:latin typeface="Century Schoolbook" panose="02040604050505020304" pitchFamily="18" charset="0"/>
                        </a:rPr>
                        <a:t>Father:</a:t>
                      </a:r>
                      <a:endParaRPr kumimoji="1" lang="ja-JP" altLang="en-US" b="0" dirty="0">
                        <a:solidFill>
                          <a:schemeClr val="tx1"/>
                        </a:solidFill>
                        <a:latin typeface="Century Schoolbook" panose="020406040505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altLang="ja-JP" dirty="0">
                          <a:latin typeface="Century Schoolbook" panose="02040604050505020304" pitchFamily="18" charset="0"/>
                        </a:rPr>
                        <a:t>Why don’t you give them to your cousin?  I hear she isn’t interested in fashion like you. She wouldn’t mind wearing clothes that are “out of fashion.”</a:t>
                      </a:r>
                      <a:endParaRPr kumimoji="1" lang="ja-JP" altLang="en-US" b="0" dirty="0">
                        <a:solidFill>
                          <a:schemeClr val="tx1"/>
                        </a:solidFill>
                        <a:latin typeface="Century Schoolbook" panose="020406040505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01903749"/>
                  </a:ext>
                </a:extLst>
              </a:tr>
              <a:tr h="370840">
                <a:tc>
                  <a:txBody>
                    <a:bodyPr/>
                    <a:lstStyle/>
                    <a:p>
                      <a:r>
                        <a:rPr kumimoji="1" lang="en-US" altLang="ja-JP" b="0" dirty="0">
                          <a:solidFill>
                            <a:schemeClr val="tx1"/>
                          </a:solidFill>
                          <a:latin typeface="Century Schoolbook" panose="02040604050505020304" pitchFamily="18" charset="0"/>
                        </a:rPr>
                        <a:t>Misa:</a:t>
                      </a:r>
                      <a:endParaRPr kumimoji="1" lang="ja-JP" altLang="en-US" b="0" dirty="0">
                        <a:solidFill>
                          <a:schemeClr val="tx1"/>
                        </a:solidFill>
                        <a:latin typeface="Century Schoolbook" panose="020406040505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800" b="0" i="0" u="none" strike="noStrike" baseline="0" dirty="0">
                          <a:solidFill>
                            <a:srgbClr val="080808"/>
                          </a:solidFill>
                          <a:latin typeface="Century Schoolbook" panose="02040604050505020304" pitchFamily="18" charset="0"/>
                        </a:rPr>
                        <a:t>I have already asked her mother.</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00776270"/>
                  </a:ext>
                </a:extLst>
              </a:tr>
              <a:tr h="370840">
                <a:tc>
                  <a:txBody>
                    <a:bodyPr/>
                    <a:lstStyle/>
                    <a:p>
                      <a:r>
                        <a:rPr kumimoji="1" lang="en-US" altLang="ja-JP" b="0" dirty="0">
                          <a:solidFill>
                            <a:schemeClr val="tx1"/>
                          </a:solidFill>
                          <a:latin typeface="Century Schoolbook" panose="02040604050505020304" pitchFamily="18" charset="0"/>
                        </a:rPr>
                        <a:t>Father:</a:t>
                      </a:r>
                      <a:endParaRPr kumimoji="1" lang="ja-JP" altLang="en-US" b="0" dirty="0">
                        <a:solidFill>
                          <a:schemeClr val="tx1"/>
                        </a:solidFill>
                        <a:latin typeface="Century Schoolbook" panose="020406040505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800" b="0" i="0" u="none" strike="noStrike" baseline="0" dirty="0">
                          <a:solidFill>
                            <a:srgbClr val="080808"/>
                          </a:solidFill>
                          <a:latin typeface="Century Schoolbook" panose="02040604050505020304" pitchFamily="18" charset="0"/>
                        </a:rPr>
                        <a:t>You did?  So what did she say?</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20904209"/>
                  </a:ext>
                </a:extLst>
              </a:tr>
              <a:tr h="370840">
                <a:tc>
                  <a:txBody>
                    <a:bodyPr/>
                    <a:lstStyle/>
                    <a:p>
                      <a:r>
                        <a:rPr kumimoji="1" lang="en-US" altLang="ja-JP" b="0" dirty="0">
                          <a:solidFill>
                            <a:schemeClr val="tx1"/>
                          </a:solidFill>
                          <a:latin typeface="Century Schoolbook" panose="02040604050505020304" pitchFamily="18" charset="0"/>
                        </a:rPr>
                        <a:t>Misa:</a:t>
                      </a:r>
                      <a:endParaRPr kumimoji="1" lang="ja-JP" altLang="en-US" b="0" dirty="0">
                        <a:solidFill>
                          <a:schemeClr val="tx1"/>
                        </a:solidFill>
                        <a:latin typeface="Century Schoolbook" panose="020406040505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800" b="0" i="0" u="none" strike="noStrike" baseline="0" dirty="0">
                          <a:solidFill>
                            <a:srgbClr val="080808"/>
                          </a:solidFill>
                          <a:latin typeface="Century Schoolbook" panose="02040604050505020304" pitchFamily="18" charset="0"/>
                        </a:rPr>
                        <a:t>She says their closets are full, too.</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38325430"/>
                  </a:ext>
                </a:extLst>
              </a:tr>
              <a:tr h="370840">
                <a:tc>
                  <a:txBody>
                    <a:bodyPr/>
                    <a:lstStyle/>
                    <a:p>
                      <a:r>
                        <a:rPr kumimoji="1" lang="en-US" altLang="ja-JP" b="0" dirty="0">
                          <a:solidFill>
                            <a:schemeClr val="tx1"/>
                          </a:solidFill>
                          <a:latin typeface="Century Schoolbook" panose="02040604050505020304" pitchFamily="18" charset="0"/>
                        </a:rPr>
                        <a:t>Father:</a:t>
                      </a:r>
                      <a:endParaRPr kumimoji="1" lang="ja-JP" altLang="en-US" b="0" dirty="0">
                        <a:solidFill>
                          <a:schemeClr val="tx1"/>
                        </a:solidFill>
                        <a:latin typeface="Century Schoolbook" panose="020406040505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800" b="0" i="0" u="none" strike="noStrike" baseline="0" dirty="0">
                          <a:solidFill>
                            <a:srgbClr val="080808"/>
                          </a:solidFill>
                          <a:latin typeface="Century Schoolbook" panose="02040604050505020304" pitchFamily="18" charset="0"/>
                        </a:rPr>
                        <a:t>Oh well.  There must be someone who needs them.  Maybe you could donate them to a charity group or something.</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61564660"/>
                  </a:ext>
                </a:extLst>
              </a:tr>
              <a:tr h="370840">
                <a:tc>
                  <a:txBody>
                    <a:bodyPr/>
                    <a:lstStyle/>
                    <a:p>
                      <a:r>
                        <a:rPr kumimoji="1" lang="en-US" altLang="ja-JP" b="0" dirty="0">
                          <a:solidFill>
                            <a:schemeClr val="tx1"/>
                          </a:solidFill>
                          <a:latin typeface="Century Schoolbook" panose="02040604050505020304" pitchFamily="18" charset="0"/>
                        </a:rPr>
                        <a:t>Misa:</a:t>
                      </a:r>
                      <a:endParaRPr kumimoji="1" lang="ja-JP" altLang="en-US" b="0" dirty="0">
                        <a:solidFill>
                          <a:schemeClr val="tx1"/>
                        </a:solidFill>
                        <a:latin typeface="Century Schoolbook" panose="020406040505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800" b="0" i="0" u="none" strike="noStrike" baseline="0" dirty="0" err="1">
                          <a:solidFill>
                            <a:srgbClr val="080808"/>
                          </a:solidFill>
                          <a:latin typeface="Century Schoolbook" panose="02040604050505020304" pitchFamily="18" charset="0"/>
                        </a:rPr>
                        <a:t>Mmm</a:t>
                      </a:r>
                      <a:r>
                        <a:rPr lang="en-US" altLang="ja-JP" sz="1800" b="0" i="0" u="none" strike="noStrike" baseline="0" dirty="0">
                          <a:solidFill>
                            <a:srgbClr val="080808"/>
                          </a:solidFill>
                          <a:latin typeface="Century Schoolbook" panose="02040604050505020304" pitchFamily="18" charset="0"/>
                        </a:rPr>
                        <a:t>... I don’t know.  I could check out that second-hand store near the bus stop.  They have put up a sign saying, “We will buy anything.”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800" b="0" i="0" u="none" strike="noStrike" baseline="0" dirty="0">
                        <a:solidFill>
                          <a:srgbClr val="080808"/>
                        </a:solidFill>
                        <a:latin typeface="Century Schoolbook" panose="020406040505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21338270"/>
                  </a:ext>
                </a:extLst>
              </a:tr>
              <a:tr h="370840">
                <a:tc>
                  <a:txBody>
                    <a:bodyPr/>
                    <a:lstStyle/>
                    <a:p>
                      <a:r>
                        <a:rPr kumimoji="1" lang="en-US" altLang="ja-JP" b="0" dirty="0">
                          <a:solidFill>
                            <a:schemeClr val="tx1"/>
                          </a:solidFill>
                          <a:latin typeface="Century Schoolbook" panose="02040604050505020304" pitchFamily="18" charset="0"/>
                        </a:rPr>
                        <a:t>Father:</a:t>
                      </a:r>
                      <a:endParaRPr kumimoji="1" lang="ja-JP" altLang="en-US" b="0" dirty="0">
                        <a:solidFill>
                          <a:schemeClr val="tx1"/>
                        </a:solidFill>
                        <a:latin typeface="Century Schoolbook" panose="020406040505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800" b="0" i="0" u="none" strike="noStrike" baseline="0" dirty="0">
                          <a:solidFill>
                            <a:srgbClr val="080808"/>
                          </a:solidFill>
                          <a:latin typeface="Century Schoolbook" panose="02040604050505020304" pitchFamily="18" charset="0"/>
                        </a:rPr>
                        <a:t>Good idea.  It’s much better than just </a:t>
                      </a:r>
                      <a:r>
                        <a:rPr lang="en-GB" altLang="ja-JP" sz="1800" b="0" i="0" u="none" strike="noStrike" baseline="0" dirty="0">
                          <a:solidFill>
                            <a:srgbClr val="080808"/>
                          </a:solidFill>
                          <a:latin typeface="Century Schoolbook" panose="02040604050505020304" pitchFamily="18" charset="0"/>
                        </a:rPr>
                        <a:t>throwing them away.</a:t>
                      </a:r>
                      <a:endParaRPr lang="en-US" altLang="ja-JP" sz="1800" b="0" i="0" u="none" strike="noStrike" baseline="0" dirty="0">
                        <a:solidFill>
                          <a:srgbClr val="080808"/>
                        </a:solidFill>
                        <a:latin typeface="Century Schoolbook" panose="020406040505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15265619"/>
                  </a:ext>
                </a:extLst>
              </a:tr>
            </a:tbl>
          </a:graphicData>
        </a:graphic>
      </p:graphicFrame>
      <p:cxnSp>
        <p:nvCxnSpPr>
          <p:cNvPr id="11" name="直線コネクタ 10">
            <a:extLst>
              <a:ext uri="{FF2B5EF4-FFF2-40B4-BE49-F238E27FC236}">
                <a16:creationId xmlns:a16="http://schemas.microsoft.com/office/drawing/2014/main" id="{6A30567B-313F-02B0-7931-8F73AE7BAC89}"/>
              </a:ext>
            </a:extLst>
          </p:cNvPr>
          <p:cNvCxnSpPr/>
          <p:nvPr/>
        </p:nvCxnSpPr>
        <p:spPr>
          <a:xfrm>
            <a:off x="1323975" y="2876550"/>
            <a:ext cx="2514600"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3" name="直線コネクタ 12">
            <a:extLst>
              <a:ext uri="{FF2B5EF4-FFF2-40B4-BE49-F238E27FC236}">
                <a16:creationId xmlns:a16="http://schemas.microsoft.com/office/drawing/2014/main" id="{C8FCD5C4-A004-1064-A826-052953127DF8}"/>
              </a:ext>
            </a:extLst>
          </p:cNvPr>
          <p:cNvCxnSpPr>
            <a:cxnSpLocks/>
          </p:cNvCxnSpPr>
          <p:nvPr/>
        </p:nvCxnSpPr>
        <p:spPr>
          <a:xfrm>
            <a:off x="3762375" y="5648325"/>
            <a:ext cx="4219575"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369097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1090"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a:extLst>
              <a:ext uri="{FF2B5EF4-FFF2-40B4-BE49-F238E27FC236}">
                <a16:creationId xmlns:a16="http://schemas.microsoft.com/office/drawing/2014/main" id="{2ECE11F8-9B37-64F2-CB7E-E639BF9C017D}"/>
              </a:ext>
            </a:extLst>
          </p:cNvPr>
          <p:cNvSpPr/>
          <p:nvPr/>
        </p:nvSpPr>
        <p:spPr>
          <a:xfrm>
            <a:off x="0" y="161597"/>
            <a:ext cx="6654800" cy="812800"/>
          </a:xfrm>
          <a:prstGeom prst="rect">
            <a:avLst/>
          </a:prstGeom>
          <a:solidFill>
            <a:srgbClr val="846E9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kumimoji="1" lang="en-US" altLang="ja-JP" sz="4000" dirty="0">
                <a:latin typeface="Arial" panose="020B0604020202020204" pitchFamily="34" charset="0"/>
                <a:cs typeface="Arial" panose="020B0604020202020204" pitchFamily="34" charset="0"/>
              </a:rPr>
              <a:t>New Words [Scene 1]</a:t>
            </a:r>
            <a:endParaRPr kumimoji="1" lang="ja-JP" altLang="en-US" sz="4000" dirty="0">
              <a:latin typeface="Arial" panose="020B0604020202020204" pitchFamily="34" charset="0"/>
              <a:cs typeface="Arial" panose="020B0604020202020204" pitchFamily="34" charset="0"/>
            </a:endParaRPr>
          </a:p>
        </p:txBody>
      </p:sp>
      <p:sp>
        <p:nvSpPr>
          <p:cNvPr id="16" name="テキスト ボックス 15">
            <a:extLst>
              <a:ext uri="{FF2B5EF4-FFF2-40B4-BE49-F238E27FC236}">
                <a16:creationId xmlns:a16="http://schemas.microsoft.com/office/drawing/2014/main" id="{2972C59F-8BBE-AD97-602E-FBFCFDC4D98A}"/>
              </a:ext>
            </a:extLst>
          </p:cNvPr>
          <p:cNvSpPr txBox="1"/>
          <p:nvPr/>
        </p:nvSpPr>
        <p:spPr>
          <a:xfrm>
            <a:off x="0" y="1963787"/>
            <a:ext cx="12192000" cy="2277547"/>
          </a:xfrm>
          <a:prstGeom prst="rect">
            <a:avLst/>
          </a:prstGeom>
          <a:noFill/>
        </p:spPr>
        <p:txBody>
          <a:bodyPr wrap="square" rtlCol="0">
            <a:spAutoFit/>
          </a:bodyPr>
          <a:lstStyle/>
          <a:p>
            <a:pPr algn="ctr"/>
            <a:r>
              <a:rPr kumimoji="1" lang="en-US" altLang="ja-JP" sz="14200" dirty="0">
                <a:latin typeface="Arial" panose="020B0604020202020204" pitchFamily="34" charset="0"/>
                <a:cs typeface="Arial" panose="020B0604020202020204" pitchFamily="34" charset="0"/>
              </a:rPr>
              <a:t>des</a:t>
            </a:r>
            <a:r>
              <a:rPr kumimoji="1" lang="en-US" altLang="ja-JP" sz="14200" dirty="0">
                <a:solidFill>
                  <a:srgbClr val="FF0000"/>
                </a:solidFill>
                <a:latin typeface="Arial" panose="020B0604020202020204" pitchFamily="34" charset="0"/>
                <a:cs typeface="Arial" panose="020B0604020202020204" pitchFamily="34" charset="0"/>
              </a:rPr>
              <a:t>i</a:t>
            </a:r>
            <a:r>
              <a:rPr kumimoji="1" lang="en-US" altLang="ja-JP" sz="14200" dirty="0">
                <a:latin typeface="Arial" panose="020B0604020202020204" pitchFamily="34" charset="0"/>
                <a:cs typeface="Arial" panose="020B0604020202020204" pitchFamily="34" charset="0"/>
              </a:rPr>
              <a:t>re</a:t>
            </a:r>
            <a:endParaRPr kumimoji="1" lang="ja-JP" altLang="en-US" sz="17000" dirty="0">
              <a:latin typeface="Arial" panose="020B0604020202020204" pitchFamily="34" charset="0"/>
              <a:cs typeface="Arial" panose="020B0604020202020204" pitchFamily="34" charset="0"/>
            </a:endParaRPr>
          </a:p>
        </p:txBody>
      </p:sp>
      <p:sp>
        <p:nvSpPr>
          <p:cNvPr id="18" name="テキスト ボックス 17">
            <a:extLst>
              <a:ext uri="{FF2B5EF4-FFF2-40B4-BE49-F238E27FC236}">
                <a16:creationId xmlns:a16="http://schemas.microsoft.com/office/drawing/2014/main" id="{545182F0-0D40-6E98-72CC-BDF79FA739E5}"/>
              </a:ext>
            </a:extLst>
          </p:cNvPr>
          <p:cNvSpPr txBox="1"/>
          <p:nvPr/>
        </p:nvSpPr>
        <p:spPr>
          <a:xfrm>
            <a:off x="0" y="4383108"/>
            <a:ext cx="12192000" cy="1323439"/>
          </a:xfrm>
          <a:prstGeom prst="rect">
            <a:avLst/>
          </a:prstGeom>
          <a:noFill/>
        </p:spPr>
        <p:txBody>
          <a:bodyPr wrap="square" rtlCol="0">
            <a:spAutoFit/>
          </a:bodyPr>
          <a:lstStyle/>
          <a:p>
            <a:pPr algn="ctr"/>
            <a:r>
              <a:rPr lang="ja-JP" altLang="en-US" sz="8000" dirty="0"/>
              <a:t>欲望</a:t>
            </a:r>
            <a:endParaRPr kumimoji="1" lang="ja-JP" altLang="en-US" sz="8000" dirty="0"/>
          </a:p>
        </p:txBody>
      </p:sp>
      <p:pic>
        <p:nvPicPr>
          <p:cNvPr id="2" name="desire">
            <a:hlinkClick r:id="" action="ppaction://media"/>
            <a:extLst>
              <a:ext uri="{FF2B5EF4-FFF2-40B4-BE49-F238E27FC236}">
                <a16:creationId xmlns:a16="http://schemas.microsoft.com/office/drawing/2014/main" id="{E6226DAC-D8CC-F4C2-41FD-076B49FBB1F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23675" y="6411913"/>
            <a:ext cx="406400" cy="406400"/>
          </a:xfrm>
          <a:prstGeom prst="rect">
            <a:avLst/>
          </a:prstGeom>
        </p:spPr>
      </p:pic>
    </p:spTree>
    <p:extLst>
      <p:ext uri="{BB962C8B-B14F-4D97-AF65-F5344CB8AC3E}">
        <p14:creationId xmlns:p14="http://schemas.microsoft.com/office/powerpoint/2010/main" val="965426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888"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2"/>
                </p:tgtEl>
              </p:cMediaNode>
            </p:audio>
          </p:childTnLst>
        </p:cTn>
      </p:par>
    </p:tnLst>
    <p:bldLst>
      <p:bldP spid="1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72849B-8BD1-C32A-BC92-4BB89B23393D}"/>
            </a:ext>
          </a:extLst>
        </p:cNvPr>
        <p:cNvGrpSpPr/>
        <p:nvPr/>
      </p:nvGrpSpPr>
      <p:grpSpPr>
        <a:xfrm>
          <a:off x="0" y="0"/>
          <a:ext cx="0" cy="0"/>
          <a:chOff x="0" y="0"/>
          <a:chExt cx="0" cy="0"/>
        </a:xfrm>
      </p:grpSpPr>
      <p:sp>
        <p:nvSpPr>
          <p:cNvPr id="3" name="正方形/長方形 2">
            <a:extLst>
              <a:ext uri="{FF2B5EF4-FFF2-40B4-BE49-F238E27FC236}">
                <a16:creationId xmlns:a16="http://schemas.microsoft.com/office/drawing/2014/main" id="{9CE58324-CA96-B4B0-667F-B031169792EC}"/>
              </a:ext>
            </a:extLst>
          </p:cNvPr>
          <p:cNvSpPr/>
          <p:nvPr/>
        </p:nvSpPr>
        <p:spPr>
          <a:xfrm>
            <a:off x="0" y="161597"/>
            <a:ext cx="6654800" cy="812800"/>
          </a:xfrm>
          <a:prstGeom prst="rect">
            <a:avLst/>
          </a:prstGeom>
          <a:solidFill>
            <a:srgbClr val="846E9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kumimoji="1" lang="en-US" altLang="ja-JP" sz="4000" dirty="0">
                <a:latin typeface="Arial" panose="020B0604020202020204" pitchFamily="34" charset="0"/>
                <a:cs typeface="Arial" panose="020B0604020202020204" pitchFamily="34" charset="0"/>
              </a:rPr>
              <a:t>New Words [Scene 1]</a:t>
            </a:r>
            <a:endParaRPr kumimoji="1" lang="ja-JP" altLang="en-US" sz="4000" dirty="0">
              <a:latin typeface="Arial" panose="020B0604020202020204" pitchFamily="34" charset="0"/>
              <a:cs typeface="Arial" panose="020B0604020202020204" pitchFamily="34" charset="0"/>
            </a:endParaRPr>
          </a:p>
        </p:txBody>
      </p:sp>
      <p:sp>
        <p:nvSpPr>
          <p:cNvPr id="16" name="Textbox 1">
            <a:extLst>
              <a:ext uri="{FF2B5EF4-FFF2-40B4-BE49-F238E27FC236}">
                <a16:creationId xmlns:a16="http://schemas.microsoft.com/office/drawing/2014/main" id="{73AE0026-F2D6-0559-4E86-05AA2447E5D9}"/>
              </a:ext>
            </a:extLst>
          </p:cNvPr>
          <p:cNvSpPr txBox="1"/>
          <p:nvPr/>
        </p:nvSpPr>
        <p:spPr>
          <a:xfrm>
            <a:off x="0" y="1963787"/>
            <a:ext cx="12192000" cy="2277547"/>
          </a:xfrm>
          <a:prstGeom prst="rect">
            <a:avLst/>
          </a:prstGeom>
          <a:noFill/>
        </p:spPr>
        <p:txBody>
          <a:bodyPr wrap="square" rtlCol="0">
            <a:spAutoFit/>
          </a:bodyPr>
          <a:lstStyle/>
          <a:p>
            <a:pPr algn="ctr"/>
            <a:r>
              <a:rPr kumimoji="1" lang="en-US" altLang="ja-JP" sz="14200" dirty="0">
                <a:latin typeface="Arial" panose="020B0604020202020204" pitchFamily="34" charset="0"/>
                <a:cs typeface="Arial" panose="020B0604020202020204" pitchFamily="34" charset="0"/>
              </a:rPr>
              <a:t>cl</a:t>
            </a:r>
            <a:r>
              <a:rPr kumimoji="1" lang="en-US" altLang="ja-JP" sz="14200" dirty="0">
                <a:solidFill>
                  <a:srgbClr val="FF0000"/>
                </a:solidFill>
                <a:latin typeface="Arial" panose="020B0604020202020204" pitchFamily="34" charset="0"/>
                <a:cs typeface="Arial" panose="020B0604020202020204" pitchFamily="34" charset="0"/>
              </a:rPr>
              <a:t>o</a:t>
            </a:r>
            <a:r>
              <a:rPr kumimoji="1" lang="en-US" altLang="ja-JP" sz="14200" dirty="0">
                <a:latin typeface="Arial" panose="020B0604020202020204" pitchFamily="34" charset="0"/>
                <a:cs typeface="Arial" panose="020B0604020202020204" pitchFamily="34" charset="0"/>
              </a:rPr>
              <a:t>thing</a:t>
            </a:r>
            <a:endParaRPr kumimoji="1" lang="ja-JP" altLang="en-US" sz="17000" dirty="0">
              <a:latin typeface="Arial" panose="020B0604020202020204" pitchFamily="34" charset="0"/>
              <a:cs typeface="Arial" panose="020B0604020202020204" pitchFamily="34" charset="0"/>
            </a:endParaRPr>
          </a:p>
        </p:txBody>
      </p:sp>
      <p:sp>
        <p:nvSpPr>
          <p:cNvPr id="18" name="Textbox 2">
            <a:extLst>
              <a:ext uri="{FF2B5EF4-FFF2-40B4-BE49-F238E27FC236}">
                <a16:creationId xmlns:a16="http://schemas.microsoft.com/office/drawing/2014/main" id="{97427BED-A5F2-E5B1-FC84-D4C2504B7A55}"/>
              </a:ext>
            </a:extLst>
          </p:cNvPr>
          <p:cNvSpPr txBox="1"/>
          <p:nvPr/>
        </p:nvSpPr>
        <p:spPr>
          <a:xfrm>
            <a:off x="0" y="4383108"/>
            <a:ext cx="12192000" cy="1323439"/>
          </a:xfrm>
          <a:prstGeom prst="rect">
            <a:avLst/>
          </a:prstGeom>
          <a:noFill/>
        </p:spPr>
        <p:txBody>
          <a:bodyPr wrap="square" rtlCol="0">
            <a:spAutoFit/>
          </a:bodyPr>
          <a:lstStyle/>
          <a:p>
            <a:pPr algn="ctr"/>
            <a:r>
              <a:rPr lang="zh-TW" altLang="en-US" sz="8000" dirty="0">
                <a:latin typeface="游ゴシック" panose="020B0400000000000000" pitchFamily="50" charset="-128"/>
                <a:ea typeface="游ゴシック" panose="020B0400000000000000" pitchFamily="50" charset="-128"/>
              </a:rPr>
              <a:t>衣料品</a:t>
            </a:r>
            <a:r>
              <a:rPr lang="ja-JP" altLang="en-US" sz="8000" dirty="0">
                <a:latin typeface="游ゴシック" panose="020B0400000000000000" pitchFamily="50" charset="-128"/>
                <a:ea typeface="游ゴシック" panose="020B0400000000000000" pitchFamily="50" charset="-128"/>
              </a:rPr>
              <a:t>，</a:t>
            </a:r>
            <a:r>
              <a:rPr lang="zh-TW" altLang="en-US" sz="8000" dirty="0">
                <a:latin typeface="游ゴシック" panose="020B0400000000000000" pitchFamily="50" charset="-128"/>
                <a:ea typeface="游ゴシック" panose="020B0400000000000000" pitchFamily="50" charset="-128"/>
              </a:rPr>
              <a:t>衣類</a:t>
            </a:r>
            <a:endParaRPr kumimoji="1" lang="ja-JP" altLang="en-US" sz="8000" dirty="0">
              <a:latin typeface="游ゴシック" panose="020B0400000000000000" pitchFamily="50" charset="-128"/>
              <a:ea typeface="游ゴシック" panose="020B0400000000000000" pitchFamily="50" charset="-128"/>
            </a:endParaRPr>
          </a:p>
        </p:txBody>
      </p:sp>
      <p:pic>
        <p:nvPicPr>
          <p:cNvPr id="2" name="clothing">
            <a:hlinkClick r:id="" action="ppaction://media"/>
            <a:extLst>
              <a:ext uri="{FF2B5EF4-FFF2-40B4-BE49-F238E27FC236}">
                <a16:creationId xmlns:a16="http://schemas.microsoft.com/office/drawing/2014/main" id="{0E6834F5-CDFE-02D7-3DDB-4567DF86E8D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785600" y="6451600"/>
            <a:ext cx="406400" cy="406400"/>
          </a:xfrm>
          <a:prstGeom prst="rect">
            <a:avLst/>
          </a:prstGeom>
        </p:spPr>
      </p:pic>
    </p:spTree>
    <p:extLst>
      <p:ext uri="{BB962C8B-B14F-4D97-AF65-F5344CB8AC3E}">
        <p14:creationId xmlns:p14="http://schemas.microsoft.com/office/powerpoint/2010/main" val="1687691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705"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2"/>
                </p:tgtEl>
              </p:cMediaNode>
            </p:audio>
          </p:childTnLst>
        </p:cTn>
      </p:par>
    </p:tnLst>
    <p:bldLst>
      <p:bldP spid="1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72849B-8BD1-C32A-BC92-4BB89B23393D}"/>
            </a:ext>
          </a:extLst>
        </p:cNvPr>
        <p:cNvGrpSpPr/>
        <p:nvPr/>
      </p:nvGrpSpPr>
      <p:grpSpPr>
        <a:xfrm>
          <a:off x="0" y="0"/>
          <a:ext cx="0" cy="0"/>
          <a:chOff x="0" y="0"/>
          <a:chExt cx="0" cy="0"/>
        </a:xfrm>
      </p:grpSpPr>
      <p:sp>
        <p:nvSpPr>
          <p:cNvPr id="3" name="正方形/長方形 2">
            <a:extLst>
              <a:ext uri="{FF2B5EF4-FFF2-40B4-BE49-F238E27FC236}">
                <a16:creationId xmlns:a16="http://schemas.microsoft.com/office/drawing/2014/main" id="{9CE58324-CA96-B4B0-667F-B031169792EC}"/>
              </a:ext>
            </a:extLst>
          </p:cNvPr>
          <p:cNvSpPr/>
          <p:nvPr/>
        </p:nvSpPr>
        <p:spPr>
          <a:xfrm>
            <a:off x="0" y="161597"/>
            <a:ext cx="6654800" cy="812800"/>
          </a:xfrm>
          <a:prstGeom prst="rect">
            <a:avLst/>
          </a:prstGeom>
          <a:solidFill>
            <a:srgbClr val="846E9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kumimoji="1" lang="en-US" altLang="ja-JP" sz="4000" dirty="0">
                <a:latin typeface="Arial" panose="020B0604020202020204" pitchFamily="34" charset="0"/>
                <a:cs typeface="Arial" panose="020B0604020202020204" pitchFamily="34" charset="0"/>
              </a:rPr>
              <a:t>New Words [Scene 1]</a:t>
            </a:r>
            <a:endParaRPr kumimoji="1" lang="ja-JP" altLang="en-US" sz="4000" dirty="0">
              <a:latin typeface="Arial" panose="020B0604020202020204" pitchFamily="34" charset="0"/>
              <a:cs typeface="Arial" panose="020B0604020202020204" pitchFamily="34" charset="0"/>
            </a:endParaRPr>
          </a:p>
        </p:txBody>
      </p:sp>
      <p:sp>
        <p:nvSpPr>
          <p:cNvPr id="16" name="Textbox 1">
            <a:extLst>
              <a:ext uri="{FF2B5EF4-FFF2-40B4-BE49-F238E27FC236}">
                <a16:creationId xmlns:a16="http://schemas.microsoft.com/office/drawing/2014/main" id="{73AE0026-F2D6-0559-4E86-05AA2447E5D9}"/>
              </a:ext>
            </a:extLst>
          </p:cNvPr>
          <p:cNvSpPr txBox="1"/>
          <p:nvPr/>
        </p:nvSpPr>
        <p:spPr>
          <a:xfrm>
            <a:off x="0" y="1963787"/>
            <a:ext cx="12192000" cy="2277547"/>
          </a:xfrm>
          <a:prstGeom prst="rect">
            <a:avLst/>
          </a:prstGeom>
          <a:noFill/>
        </p:spPr>
        <p:txBody>
          <a:bodyPr wrap="square" rtlCol="0">
            <a:spAutoFit/>
          </a:bodyPr>
          <a:lstStyle/>
          <a:p>
            <a:pPr algn="ctr"/>
            <a:r>
              <a:rPr kumimoji="1" lang="en-US" altLang="ja-JP" sz="14200" dirty="0">
                <a:latin typeface="Arial" panose="020B0604020202020204" pitchFamily="34" charset="0"/>
                <a:cs typeface="Arial" panose="020B0604020202020204" pitchFamily="34" charset="0"/>
              </a:rPr>
              <a:t>w</a:t>
            </a:r>
            <a:r>
              <a:rPr kumimoji="1" lang="en-US" altLang="ja-JP" sz="14200" dirty="0">
                <a:solidFill>
                  <a:srgbClr val="FF0000"/>
                </a:solidFill>
                <a:latin typeface="Arial" panose="020B0604020202020204" pitchFamily="34" charset="0"/>
                <a:cs typeface="Arial" panose="020B0604020202020204" pitchFamily="34" charset="0"/>
              </a:rPr>
              <a:t>o</a:t>
            </a:r>
            <a:r>
              <a:rPr kumimoji="1" lang="en-US" altLang="ja-JP" sz="14200" dirty="0">
                <a:latin typeface="Arial" panose="020B0604020202020204" pitchFamily="34" charset="0"/>
                <a:cs typeface="Arial" panose="020B0604020202020204" pitchFamily="34" charset="0"/>
              </a:rPr>
              <a:t>rrying</a:t>
            </a:r>
            <a:endParaRPr kumimoji="1" lang="ja-JP" altLang="en-US" sz="17000" dirty="0">
              <a:latin typeface="Arial" panose="020B0604020202020204" pitchFamily="34" charset="0"/>
              <a:cs typeface="Arial" panose="020B0604020202020204" pitchFamily="34" charset="0"/>
            </a:endParaRPr>
          </a:p>
        </p:txBody>
      </p:sp>
      <p:sp>
        <p:nvSpPr>
          <p:cNvPr id="18" name="Textbox 2">
            <a:extLst>
              <a:ext uri="{FF2B5EF4-FFF2-40B4-BE49-F238E27FC236}">
                <a16:creationId xmlns:a16="http://schemas.microsoft.com/office/drawing/2014/main" id="{97427BED-A5F2-E5B1-FC84-D4C2504B7A55}"/>
              </a:ext>
            </a:extLst>
          </p:cNvPr>
          <p:cNvSpPr txBox="1"/>
          <p:nvPr/>
        </p:nvSpPr>
        <p:spPr>
          <a:xfrm>
            <a:off x="0" y="4383108"/>
            <a:ext cx="12192000" cy="1323439"/>
          </a:xfrm>
          <a:prstGeom prst="rect">
            <a:avLst/>
          </a:prstGeom>
          <a:noFill/>
        </p:spPr>
        <p:txBody>
          <a:bodyPr wrap="square" rtlCol="0">
            <a:spAutoFit/>
          </a:bodyPr>
          <a:lstStyle/>
          <a:p>
            <a:pPr algn="ctr"/>
            <a:r>
              <a:rPr lang="ja-JP" altLang="en-US" sz="8000"/>
              <a:t>気がかりな</a:t>
            </a:r>
            <a:endParaRPr kumimoji="1" lang="ja-JP" altLang="en-US" sz="8000" dirty="0"/>
          </a:p>
        </p:txBody>
      </p:sp>
      <p:pic>
        <p:nvPicPr>
          <p:cNvPr id="2" name="worrying">
            <a:hlinkClick r:id="" action="ppaction://media"/>
            <a:extLst>
              <a:ext uri="{FF2B5EF4-FFF2-40B4-BE49-F238E27FC236}">
                <a16:creationId xmlns:a16="http://schemas.microsoft.com/office/drawing/2014/main" id="{5D94197A-7BF7-1F5D-058A-54B0B2284F1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785600" y="6451600"/>
            <a:ext cx="406400" cy="406400"/>
          </a:xfrm>
          <a:prstGeom prst="rect">
            <a:avLst/>
          </a:prstGeom>
        </p:spPr>
      </p:pic>
    </p:spTree>
    <p:extLst>
      <p:ext uri="{BB962C8B-B14F-4D97-AF65-F5344CB8AC3E}">
        <p14:creationId xmlns:p14="http://schemas.microsoft.com/office/powerpoint/2010/main" val="2763624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14"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2"/>
                </p:tgtEl>
              </p:cMediaNode>
            </p:audio>
          </p:childTnLst>
        </p:cTn>
      </p:par>
    </p:tnLst>
    <p:bldLst>
      <p:bldP spid="18" grpId="0"/>
    </p:bldLst>
  </p:timing>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6F72849B-8BD1-C32A-BC92-4BB89B23393D}"/>
            </a:ext>
          </a:extLst>
        </p:cNvPr>
        <p:cNvGrpSpPr/>
        <p:nvPr/>
      </p:nvGrpSpPr>
      <p:grpSpPr>
        <a:xfrm>
          <a:off x="0" y="0"/>
          <a:ext cx="0" cy="0"/>
          <a:chOff x="0" y="0"/>
          <a:chExt cx="0" cy="0"/>
        </a:xfrm>
      </p:grpSpPr>
      <p:sp>
        <p:nvSpPr>
          <p:cNvPr id="3" name="正方形/長方形 2">
            <a:extLst>
              <a:ext uri="{FF2B5EF4-FFF2-40B4-BE49-F238E27FC236}">
                <a16:creationId xmlns:a16="http://schemas.microsoft.com/office/drawing/2014/main" id="{9CE58324-CA96-B4B0-667F-B031169792EC}"/>
              </a:ext>
            </a:extLst>
          </p:cNvPr>
          <p:cNvSpPr/>
          <p:nvPr/>
        </p:nvSpPr>
        <p:spPr>
          <a:xfrm>
            <a:off x="0" y="161597"/>
            <a:ext cx="6654800" cy="812800"/>
          </a:xfrm>
          <a:prstGeom prst="rect">
            <a:avLst/>
          </a:prstGeom>
          <a:solidFill>
            <a:srgbClr val="846E9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kumimoji="1" lang="en-US" altLang="ja-JP" sz="4000" dirty="0">
                <a:latin typeface="Arial" panose="020B0604020202020204" pitchFamily="34" charset="0"/>
                <a:cs typeface="Arial" panose="020B0604020202020204" pitchFamily="34" charset="0"/>
              </a:rPr>
              <a:t>New Words [Scene 1]</a:t>
            </a:r>
            <a:endParaRPr kumimoji="1" lang="ja-JP" altLang="en-US" sz="4000" dirty="0">
              <a:latin typeface="Arial" panose="020B0604020202020204" pitchFamily="34" charset="0"/>
              <a:cs typeface="Arial" panose="020B0604020202020204" pitchFamily="34" charset="0"/>
            </a:endParaRPr>
          </a:p>
        </p:txBody>
      </p:sp>
      <p:sp>
        <p:nvSpPr>
          <p:cNvPr id="16" name="Textbox 1">
            <a:extLst>
              <a:ext uri="{FF2B5EF4-FFF2-40B4-BE49-F238E27FC236}">
                <a16:creationId xmlns:a16="http://schemas.microsoft.com/office/drawing/2014/main" id="{73AE0026-F2D6-0559-4E86-05AA2447E5D9}"/>
              </a:ext>
            </a:extLst>
          </p:cNvPr>
          <p:cNvSpPr txBox="1"/>
          <p:nvPr/>
        </p:nvSpPr>
        <p:spPr>
          <a:xfrm>
            <a:off x="0" y="1963787"/>
            <a:ext cx="12192000" cy="2277547"/>
          </a:xfrm>
          <a:prstGeom prst="rect">
            <a:avLst/>
          </a:prstGeom>
          <a:noFill/>
        </p:spPr>
        <p:txBody>
          <a:bodyPr wrap="square" rtlCol="0">
            <a:spAutoFit/>
          </a:bodyPr>
          <a:lstStyle/>
          <a:p>
            <a:pPr algn="ctr"/>
            <a:r>
              <a:rPr kumimoji="1" lang="en-US" altLang="ja-JP" sz="14200" dirty="0">
                <a:latin typeface="Arial" panose="020B0604020202020204" pitchFamily="34" charset="0"/>
                <a:cs typeface="Arial" panose="020B0604020202020204" pitchFamily="34" charset="0"/>
              </a:rPr>
              <a:t>l</a:t>
            </a:r>
            <a:r>
              <a:rPr kumimoji="1" lang="en-US" altLang="ja-JP" sz="14200" dirty="0">
                <a:solidFill>
                  <a:srgbClr val="FF0000"/>
                </a:solidFill>
                <a:latin typeface="Arial" panose="020B0604020202020204" pitchFamily="34" charset="0"/>
                <a:cs typeface="Arial" panose="020B0604020202020204" pitchFamily="34" charset="0"/>
              </a:rPr>
              <a:t>a</a:t>
            </a:r>
            <a:r>
              <a:rPr kumimoji="1" lang="en-US" altLang="ja-JP" sz="14200" dirty="0">
                <a:latin typeface="Arial" panose="020B0604020202020204" pitchFamily="34" charset="0"/>
                <a:cs typeface="Arial" panose="020B0604020202020204" pitchFamily="34" charset="0"/>
              </a:rPr>
              <a:t>ndfill</a:t>
            </a:r>
            <a:endParaRPr kumimoji="1" lang="ja-JP" altLang="en-US" sz="17000" dirty="0">
              <a:latin typeface="Arial" panose="020B0604020202020204" pitchFamily="34" charset="0"/>
              <a:cs typeface="Arial" panose="020B0604020202020204" pitchFamily="34" charset="0"/>
            </a:endParaRPr>
          </a:p>
        </p:txBody>
      </p:sp>
      <p:sp>
        <p:nvSpPr>
          <p:cNvPr id="18" name="Textbox 2">
            <a:extLst>
              <a:ext uri="{FF2B5EF4-FFF2-40B4-BE49-F238E27FC236}">
                <a16:creationId xmlns:a16="http://schemas.microsoft.com/office/drawing/2014/main" id="{97427BED-A5F2-E5B1-FC84-D4C2504B7A55}"/>
              </a:ext>
            </a:extLst>
          </p:cNvPr>
          <p:cNvSpPr txBox="1"/>
          <p:nvPr/>
        </p:nvSpPr>
        <p:spPr>
          <a:xfrm>
            <a:off x="0" y="4383108"/>
            <a:ext cx="12192000" cy="1323439"/>
          </a:xfrm>
          <a:prstGeom prst="rect">
            <a:avLst/>
          </a:prstGeom>
          <a:noFill/>
        </p:spPr>
        <p:txBody>
          <a:bodyPr wrap="square" rtlCol="0">
            <a:spAutoFit/>
          </a:bodyPr>
          <a:lstStyle/>
          <a:p>
            <a:pPr algn="ctr"/>
            <a:r>
              <a:rPr lang="ja-JP" altLang="en-US" sz="8000"/>
              <a:t>埋め立て地</a:t>
            </a:r>
            <a:endParaRPr kumimoji="1" lang="ja-JP" altLang="en-US" sz="8000" dirty="0"/>
          </a:p>
        </p:txBody>
      </p:sp>
      <p:pic>
        <p:nvPicPr>
          <p:cNvPr id="2" name="landfill">
            <a:hlinkClick r:id="" action="ppaction://media"/>
            <a:extLst>
              <a:ext uri="{FF2B5EF4-FFF2-40B4-BE49-F238E27FC236}">
                <a16:creationId xmlns:a16="http://schemas.microsoft.com/office/drawing/2014/main" id="{204A6549-6EB6-5ACE-AB92-4621DF84972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785600" y="6451600"/>
            <a:ext cx="406400" cy="406400"/>
          </a:xfrm>
          <a:prstGeom prst="rect">
            <a:avLst/>
          </a:prstGeom>
        </p:spPr>
      </p:pic>
    </p:spTree>
    <p:extLst>
      <p:ext uri="{BB962C8B-B14F-4D97-AF65-F5344CB8AC3E}">
        <p14:creationId xmlns:p14="http://schemas.microsoft.com/office/powerpoint/2010/main" val="3924672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79"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2"/>
                </p:tgtEl>
              </p:cMediaNode>
            </p:audio>
          </p:childTnLst>
        </p:cTn>
      </p:par>
    </p:tnLst>
    <p:bldLst>
      <p:bldP spid="18" grpId="0"/>
    </p:bldLst>
  </p:timing>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6F72849B-8BD1-C32A-BC92-4BB89B23393D}"/>
            </a:ext>
          </a:extLst>
        </p:cNvPr>
        <p:cNvGrpSpPr/>
        <p:nvPr/>
      </p:nvGrpSpPr>
      <p:grpSpPr>
        <a:xfrm>
          <a:off x="0" y="0"/>
          <a:ext cx="0" cy="0"/>
          <a:chOff x="0" y="0"/>
          <a:chExt cx="0" cy="0"/>
        </a:xfrm>
      </p:grpSpPr>
      <p:sp>
        <p:nvSpPr>
          <p:cNvPr id="3" name="正方形/長方形 2">
            <a:extLst>
              <a:ext uri="{FF2B5EF4-FFF2-40B4-BE49-F238E27FC236}">
                <a16:creationId xmlns:a16="http://schemas.microsoft.com/office/drawing/2014/main" id="{9CE58324-CA96-B4B0-667F-B031169792EC}"/>
              </a:ext>
            </a:extLst>
          </p:cNvPr>
          <p:cNvSpPr/>
          <p:nvPr/>
        </p:nvSpPr>
        <p:spPr>
          <a:xfrm>
            <a:off x="0" y="161597"/>
            <a:ext cx="6654800" cy="812800"/>
          </a:xfrm>
          <a:prstGeom prst="rect">
            <a:avLst/>
          </a:prstGeom>
          <a:solidFill>
            <a:srgbClr val="846E9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kumimoji="1" lang="en-US" altLang="ja-JP" sz="4000" dirty="0">
                <a:latin typeface="Arial" panose="020B0604020202020204" pitchFamily="34" charset="0"/>
                <a:cs typeface="Arial" panose="020B0604020202020204" pitchFamily="34" charset="0"/>
              </a:rPr>
              <a:t>New Words [Scene 1]</a:t>
            </a:r>
            <a:endParaRPr kumimoji="1" lang="ja-JP" altLang="en-US" sz="4000" dirty="0">
              <a:latin typeface="Arial" panose="020B0604020202020204" pitchFamily="34" charset="0"/>
              <a:cs typeface="Arial" panose="020B0604020202020204" pitchFamily="34" charset="0"/>
            </a:endParaRPr>
          </a:p>
        </p:txBody>
      </p:sp>
      <p:sp>
        <p:nvSpPr>
          <p:cNvPr id="16" name="Textbox 1">
            <a:extLst>
              <a:ext uri="{FF2B5EF4-FFF2-40B4-BE49-F238E27FC236}">
                <a16:creationId xmlns:a16="http://schemas.microsoft.com/office/drawing/2014/main" id="{73AE0026-F2D6-0559-4E86-05AA2447E5D9}"/>
              </a:ext>
            </a:extLst>
          </p:cNvPr>
          <p:cNvSpPr txBox="1"/>
          <p:nvPr/>
        </p:nvSpPr>
        <p:spPr>
          <a:xfrm>
            <a:off x="0" y="1963787"/>
            <a:ext cx="12192000" cy="2277547"/>
          </a:xfrm>
          <a:prstGeom prst="rect">
            <a:avLst/>
          </a:prstGeom>
          <a:noFill/>
        </p:spPr>
        <p:txBody>
          <a:bodyPr wrap="square" rtlCol="0">
            <a:spAutoFit/>
          </a:bodyPr>
          <a:lstStyle/>
          <a:p>
            <a:pPr algn="ctr"/>
            <a:r>
              <a:rPr kumimoji="1" lang="en-US" altLang="ja-JP" sz="14200" dirty="0">
                <a:latin typeface="Arial" panose="020B0604020202020204" pitchFamily="34" charset="0"/>
                <a:cs typeface="Arial" panose="020B0604020202020204" pitchFamily="34" charset="0"/>
              </a:rPr>
              <a:t>c</a:t>
            </a:r>
            <a:r>
              <a:rPr kumimoji="1" lang="en-US" altLang="ja-JP" sz="14200" dirty="0">
                <a:solidFill>
                  <a:srgbClr val="FF0000"/>
                </a:solidFill>
                <a:latin typeface="Arial" panose="020B0604020202020204" pitchFamily="34" charset="0"/>
                <a:cs typeface="Arial" panose="020B0604020202020204" pitchFamily="34" charset="0"/>
              </a:rPr>
              <a:t>u</a:t>
            </a:r>
            <a:r>
              <a:rPr kumimoji="1" lang="en-US" altLang="ja-JP" sz="14200" dirty="0">
                <a:latin typeface="Arial" panose="020B0604020202020204" pitchFamily="34" charset="0"/>
                <a:cs typeface="Arial" panose="020B0604020202020204" pitchFamily="34" charset="0"/>
              </a:rPr>
              <a:t>rrent</a:t>
            </a:r>
            <a:endParaRPr kumimoji="1" lang="ja-JP" altLang="en-US" sz="17000" dirty="0">
              <a:latin typeface="Arial" panose="020B0604020202020204" pitchFamily="34" charset="0"/>
              <a:cs typeface="Arial" panose="020B0604020202020204" pitchFamily="34" charset="0"/>
            </a:endParaRPr>
          </a:p>
        </p:txBody>
      </p:sp>
      <p:sp>
        <p:nvSpPr>
          <p:cNvPr id="18" name="Textbox 2">
            <a:extLst>
              <a:ext uri="{FF2B5EF4-FFF2-40B4-BE49-F238E27FC236}">
                <a16:creationId xmlns:a16="http://schemas.microsoft.com/office/drawing/2014/main" id="{97427BED-A5F2-E5B1-FC84-D4C2504B7A55}"/>
              </a:ext>
            </a:extLst>
          </p:cNvPr>
          <p:cNvSpPr txBox="1"/>
          <p:nvPr/>
        </p:nvSpPr>
        <p:spPr>
          <a:xfrm>
            <a:off x="0" y="4383108"/>
            <a:ext cx="12192000" cy="1323439"/>
          </a:xfrm>
          <a:prstGeom prst="rect">
            <a:avLst/>
          </a:prstGeom>
          <a:noFill/>
        </p:spPr>
        <p:txBody>
          <a:bodyPr wrap="square" rtlCol="0">
            <a:spAutoFit/>
          </a:bodyPr>
          <a:lstStyle/>
          <a:p>
            <a:pPr algn="ctr"/>
            <a:r>
              <a:rPr lang="ja-JP" altLang="en-US" sz="8000"/>
              <a:t>現在の</a:t>
            </a:r>
            <a:endParaRPr kumimoji="1" lang="ja-JP" altLang="en-US" sz="8000" dirty="0"/>
          </a:p>
        </p:txBody>
      </p:sp>
      <p:pic>
        <p:nvPicPr>
          <p:cNvPr id="2" name="current">
            <a:hlinkClick r:id="" action="ppaction://media"/>
            <a:extLst>
              <a:ext uri="{FF2B5EF4-FFF2-40B4-BE49-F238E27FC236}">
                <a16:creationId xmlns:a16="http://schemas.microsoft.com/office/drawing/2014/main" id="{73302ABA-8991-674E-07DE-8419DE3367D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785600" y="6451600"/>
            <a:ext cx="406400" cy="406400"/>
          </a:xfrm>
          <a:prstGeom prst="rect">
            <a:avLst/>
          </a:prstGeom>
        </p:spPr>
      </p:pic>
    </p:spTree>
    <p:extLst>
      <p:ext uri="{BB962C8B-B14F-4D97-AF65-F5344CB8AC3E}">
        <p14:creationId xmlns:p14="http://schemas.microsoft.com/office/powerpoint/2010/main" val="4220348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40"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2"/>
                </p:tgtEl>
              </p:cMediaNode>
            </p:audio>
          </p:childTnLst>
        </p:cTn>
      </p:par>
    </p:tnLst>
    <p:bldLst>
      <p:bldP spid="18" grpId="0"/>
    </p:bldLst>
  </p:timing>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游ゴシック Light"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游ゴシック Light"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417</TotalTime>
  <Words>939</Words>
  <Application>Microsoft Office PowerPoint</Application>
  <PresentationFormat>ワイド画面</PresentationFormat>
  <Paragraphs>120</Paragraphs>
  <Slides>23</Slides>
  <Notes>6</Notes>
  <HiddenSlides>2</HiddenSlides>
  <MMClips>10</MMClips>
  <ScaleCrop>false</ScaleCrop>
  <HeadingPairs>
    <vt:vector size="6" baseType="variant">
      <vt:variant>
        <vt:lpstr>使用されているフォント</vt:lpstr>
      </vt:variant>
      <vt:variant>
        <vt:i4>6</vt:i4>
      </vt:variant>
      <vt:variant>
        <vt:lpstr>テーマ</vt:lpstr>
      </vt:variant>
      <vt:variant>
        <vt:i4>1</vt:i4>
      </vt:variant>
      <vt:variant>
        <vt:lpstr>スライド タイトル</vt:lpstr>
      </vt:variant>
      <vt:variant>
        <vt:i4>23</vt:i4>
      </vt:variant>
    </vt:vector>
  </HeadingPairs>
  <TitlesOfParts>
    <vt:vector size="30" baseType="lpstr">
      <vt:lpstr>UD デジタル 教科書体 NP-R</vt:lpstr>
      <vt:lpstr>游ゴシック</vt:lpstr>
      <vt:lpstr>游ゴシック Light</vt:lpstr>
      <vt:lpstr>Arial</vt:lpstr>
      <vt:lpstr>Century Schoolbook</vt:lpstr>
      <vt:lpstr>Times New Roman</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山上 晋太郎</dc:creator>
  <cp:lastModifiedBy>啓林館事業企画部</cp:lastModifiedBy>
  <cp:revision>16</cp:revision>
  <dcterms:created xsi:type="dcterms:W3CDTF">2025-01-30T05:12:03Z</dcterms:created>
  <dcterms:modified xsi:type="dcterms:W3CDTF">2025-04-17T00:17:32Z</dcterms:modified>
</cp:coreProperties>
</file>