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  <p:sldMasterId id="2147483744" r:id="rId2"/>
  </p:sldMasterIdLst>
  <p:notesMasterIdLst>
    <p:notesMasterId r:id="rId60"/>
  </p:notesMasterIdLst>
  <p:sldIdLst>
    <p:sldId id="268" r:id="rId3"/>
    <p:sldId id="269" r:id="rId4"/>
    <p:sldId id="414" r:id="rId5"/>
    <p:sldId id="652" r:id="rId6"/>
    <p:sldId id="654" r:id="rId7"/>
    <p:sldId id="655" r:id="rId8"/>
    <p:sldId id="656" r:id="rId9"/>
    <p:sldId id="276" r:id="rId10"/>
    <p:sldId id="609" r:id="rId11"/>
    <p:sldId id="610" r:id="rId12"/>
    <p:sldId id="611" r:id="rId13"/>
    <p:sldId id="653" r:id="rId14"/>
    <p:sldId id="657" r:id="rId15"/>
    <p:sldId id="658" r:id="rId16"/>
    <p:sldId id="659" r:id="rId17"/>
    <p:sldId id="516" r:id="rId18"/>
    <p:sldId id="517" r:id="rId19"/>
    <p:sldId id="518" r:id="rId20"/>
    <p:sldId id="519" r:id="rId21"/>
    <p:sldId id="567" r:id="rId22"/>
    <p:sldId id="568" r:id="rId23"/>
    <p:sldId id="570" r:id="rId24"/>
    <p:sldId id="612" r:id="rId25"/>
    <p:sldId id="613" r:id="rId26"/>
    <p:sldId id="614" r:id="rId27"/>
    <p:sldId id="615" r:id="rId28"/>
    <p:sldId id="617" r:id="rId29"/>
    <p:sldId id="643" r:id="rId30"/>
    <p:sldId id="618" r:id="rId31"/>
    <p:sldId id="623" r:id="rId32"/>
    <p:sldId id="624" r:id="rId33"/>
    <p:sldId id="625" r:id="rId34"/>
    <p:sldId id="630" r:id="rId35"/>
    <p:sldId id="631" r:id="rId36"/>
    <p:sldId id="632" r:id="rId37"/>
    <p:sldId id="633" r:id="rId38"/>
    <p:sldId id="634" r:id="rId39"/>
    <p:sldId id="635" r:id="rId40"/>
    <p:sldId id="636" r:id="rId41"/>
    <p:sldId id="637" r:id="rId42"/>
    <p:sldId id="638" r:id="rId43"/>
    <p:sldId id="639" r:id="rId44"/>
    <p:sldId id="640" r:id="rId45"/>
    <p:sldId id="641" r:id="rId46"/>
    <p:sldId id="642" r:id="rId47"/>
    <p:sldId id="450" r:id="rId48"/>
    <p:sldId id="660" r:id="rId49"/>
    <p:sldId id="644" r:id="rId50"/>
    <p:sldId id="661" r:id="rId51"/>
    <p:sldId id="645" r:id="rId52"/>
    <p:sldId id="646" r:id="rId53"/>
    <p:sldId id="647" r:id="rId54"/>
    <p:sldId id="648" r:id="rId55"/>
    <p:sldId id="649" r:id="rId56"/>
    <p:sldId id="650" r:id="rId57"/>
    <p:sldId id="651" r:id="rId58"/>
    <p:sldId id="420" r:id="rId5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68" autoAdjust="0"/>
    <p:restoredTop sz="94727" autoAdjust="0"/>
  </p:normalViewPr>
  <p:slideViewPr>
    <p:cSldViewPr snapToGrid="0" snapToObjects="1">
      <p:cViewPr varScale="1">
        <p:scale>
          <a:sx n="71" d="100"/>
          <a:sy n="71" d="100"/>
        </p:scale>
        <p:origin x="432" y="28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3AC80-8D27-471B-BF76-96F9378B7B2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B8BD9-8A3A-44F6-9E65-9CCED87B5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7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B8BD9-8A3A-44F6-9E65-9CCED87B5365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047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4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79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0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28214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08236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2948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99787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20393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58553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03462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1252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433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Yu Gothic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86897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7802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726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9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33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04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4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68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49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54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AEFE7-DF9C-0D4B-9BC3-13B8388B1D08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34FE-3305-134B-A248-0F4837167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63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AEFE7-DF9C-0D4B-9BC3-13B8388B1D0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2025/4/4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34FE-3305-134B-A248-0F4837167DB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Yu Gothic"/>
                <a:ea typeface="Yu Gothic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Yu Gothic"/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45878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62" y="393990"/>
            <a:ext cx="1218723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0" b="1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Revised Vision Quest 1</a:t>
            </a:r>
          </a:p>
          <a:p>
            <a:pPr algn="ctr"/>
            <a:r>
              <a:rPr lang="en-US" altLang="ja-JP" sz="8000" b="1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Standard</a:t>
            </a:r>
            <a:endParaRPr kumimoji="1" lang="en-US" altLang="ja-JP" sz="8000" b="1" dirty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algn="ctr"/>
            <a:endParaRPr kumimoji="1" lang="en-US" altLang="ja-JP" sz="6600" dirty="0">
              <a:solidFill>
                <a:srgbClr val="FFFF00"/>
              </a:solidFill>
              <a:latin typeface="HGPSoeiKakugothicUB" charset="-128"/>
              <a:ea typeface="HGPSoeiKakugothicUB" charset="-128"/>
              <a:cs typeface="HGPSoeiKakugothicUB" charset="-128"/>
            </a:endParaRPr>
          </a:p>
          <a:p>
            <a:pPr algn="ctr"/>
            <a:r>
              <a:rPr kumimoji="1" lang="en-US" altLang="ja-JP" sz="6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Example Bank</a:t>
            </a:r>
            <a:r>
              <a:rPr kumimoji="1" lang="ja-JP" altLang="en-US" sz="6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基本例文</a:t>
            </a:r>
            <a:endParaRPr kumimoji="1" lang="en-US" altLang="ja-JP" sz="6600" dirty="0">
              <a:solidFill>
                <a:srgbClr val="FFFF00"/>
              </a:solidFill>
              <a:latin typeface="HGPSoeiKakugothicUB" charset="-128"/>
              <a:ea typeface="HGPSoeiKakugothicUB" charset="-128"/>
              <a:cs typeface="HGPSoeiKakugothicUB" charset="-128"/>
            </a:endParaRPr>
          </a:p>
          <a:p>
            <a:pPr algn="ctr"/>
            <a:r>
              <a:rPr lang="ja-JP" altLang="en-US" sz="6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暗唱用パワーポイント</a:t>
            </a:r>
            <a:endParaRPr kumimoji="1" lang="ja-JP" altLang="en-US" sz="6600" dirty="0">
              <a:solidFill>
                <a:srgbClr val="FFFF00"/>
              </a:solidFill>
              <a:latin typeface="HGPSoeiKakugothicUB" charset="-128"/>
              <a:ea typeface="HGPSoeiKakugothicUB" charset="-128"/>
              <a:cs typeface="HGPSoeiKakugothicUB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9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84042" y="941694"/>
            <a:ext cx="11743007" cy="4995082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2.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「誰が主役を演じるのですか。」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「マイクです。」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[p----] the hero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“Mike [d---].”</a:t>
            </a:r>
          </a:p>
        </p:txBody>
      </p:sp>
      <p:pic>
        <p:nvPicPr>
          <p:cNvPr id="3" name="L01_LE1_example Bank_0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0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52114" y="1078173"/>
            <a:ext cx="11874935" cy="4776717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2.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「誰が主役を演じるのですか。」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「マイクです。」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Who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------------------------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“Mike ---------.”</a:t>
            </a:r>
          </a:p>
        </p:txBody>
      </p:sp>
      <p:pic>
        <p:nvPicPr>
          <p:cNvPr id="3" name="L01_LE1_example Bank_0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7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09679-2C43-98EB-647F-4B61F6677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524BEB33-EC82-2450-D0DB-990F0C1CBF29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3.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「これは誰のコートですか。」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「私のです。」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Whose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coat is this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“It’s mine.”</a:t>
            </a:r>
          </a:p>
        </p:txBody>
      </p:sp>
      <p:pic>
        <p:nvPicPr>
          <p:cNvPr id="2" name="text008_03">
            <a:hlinkClick r:id="" action="ppaction://media"/>
            <a:extLst>
              <a:ext uri="{FF2B5EF4-FFF2-40B4-BE49-F238E27FC236}">
                <a16:creationId xmlns:a16="http://schemas.microsoft.com/office/drawing/2014/main" id="{DCDC20DE-F21F-EC3F-6871-F36825AF1E5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8763" y="4413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8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160E0-2E7A-BA45-1D12-A7E027102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00BF4699-3EF7-5379-58B4-4C6F12EFC7D4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3.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「これは誰のコートですか。」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「私のです。」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coat is this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“It’s mine.”</a:t>
            </a:r>
          </a:p>
        </p:txBody>
      </p:sp>
      <p:pic>
        <p:nvPicPr>
          <p:cNvPr id="2" name="text008_03">
            <a:hlinkClick r:id="" action="ppaction://media"/>
            <a:extLst>
              <a:ext uri="{FF2B5EF4-FFF2-40B4-BE49-F238E27FC236}">
                <a16:creationId xmlns:a16="http://schemas.microsoft.com/office/drawing/2014/main" id="{2C30A06A-CAE9-A2CD-1E2F-D1EC92BAA17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8763" y="4413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7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6A558-8500-10F9-9F40-9D993C97B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DF03C65-6BEF-8D85-5905-A470047B4385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3.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「これは誰のコートですか。」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「私のです。」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[c---] [</a:t>
            </a:r>
            <a:r>
              <a:rPr lang="en-US" altLang="ja-JP" sz="5400" b="1" dirty="0" err="1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i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--] this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“[I---] [m---].”</a:t>
            </a:r>
          </a:p>
        </p:txBody>
      </p:sp>
      <p:pic>
        <p:nvPicPr>
          <p:cNvPr id="2" name="text008_03">
            <a:hlinkClick r:id="" action="ppaction://media"/>
            <a:extLst>
              <a:ext uri="{FF2B5EF4-FFF2-40B4-BE49-F238E27FC236}">
                <a16:creationId xmlns:a16="http://schemas.microsoft.com/office/drawing/2014/main" id="{2C630688-9515-8806-3918-81EE2EE8E19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8763" y="4413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3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60BAB-94F9-74CC-24CF-6710E48A3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142A145-AA11-B8EF-BA3D-4710FE36FF5A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3.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「これは誰のコートですか。」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「私のです。」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Whose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-----------------------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“It’s --------.”</a:t>
            </a:r>
          </a:p>
        </p:txBody>
      </p:sp>
      <p:pic>
        <p:nvPicPr>
          <p:cNvPr id="2" name="text008_03">
            <a:hlinkClick r:id="" action="ppaction://media"/>
            <a:extLst>
              <a:ext uri="{FF2B5EF4-FFF2-40B4-BE49-F238E27FC236}">
                <a16:creationId xmlns:a16="http://schemas.microsoft.com/office/drawing/2014/main" id="{FA77B2FE-2D75-B069-3DA1-4FA3107719B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8763" y="4413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3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37309" y="163772"/>
            <a:ext cx="11045174" cy="6482688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4.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「あなたは学生ですよね。」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「いいえ，違います。」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“You are a student,     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 </a:t>
            </a:r>
            <a:r>
              <a:rPr lang="en-US" altLang="ja-JP" sz="57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aren’t you?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7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“Yes, I am.”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“No, I’m not.”</a:t>
            </a:r>
          </a:p>
        </p:txBody>
      </p:sp>
      <p:pic>
        <p:nvPicPr>
          <p:cNvPr id="3" name="L01_LE1_example bank_0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3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1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52615" y="313898"/>
            <a:ext cx="11107290" cy="6332561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4.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「あなたは学生ですよね。」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「いいえ，違います。」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“You are a student,     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 </a:t>
            </a:r>
            <a:r>
              <a:rPr lang="en-US" altLang="ja-JP" sz="57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[a-----] [y--]?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7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“Yes, I am.”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“No, I’m not.”</a:t>
            </a:r>
          </a:p>
        </p:txBody>
      </p:sp>
      <p:pic>
        <p:nvPicPr>
          <p:cNvPr id="3" name="L01_LE1_example bank_0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06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1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33297" y="163772"/>
            <a:ext cx="11069497" cy="6482688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4.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「あなたは学生ですよね。」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「いいえ，違います。」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“You are a student,     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 </a:t>
            </a:r>
            <a:r>
              <a:rPr lang="en-US" altLang="ja-JP" sz="57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[a-----] [y--]?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7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“Yes, I [a-].”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“No, I’m [n--].”</a:t>
            </a:r>
          </a:p>
        </p:txBody>
      </p:sp>
      <p:pic>
        <p:nvPicPr>
          <p:cNvPr id="3" name="L01_LE1_example bank_0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3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1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51163" y="422031"/>
            <a:ext cx="11123495" cy="5992837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4.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「あなたは学生ですよね。」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「いいえ，違います。」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“You --------------------------</a:t>
            </a:r>
            <a:r>
              <a:rPr lang="en-US" altLang="ja-JP" sz="57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7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“Yes, --------.”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“No, ---------------.”</a:t>
            </a:r>
          </a:p>
        </p:txBody>
      </p:sp>
      <p:pic>
        <p:nvPicPr>
          <p:cNvPr id="3" name="L01_LE1_example bank_0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2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1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86000" y="1249075"/>
            <a:ext cx="78295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b="1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Lesson 1</a:t>
            </a:r>
          </a:p>
          <a:p>
            <a:pPr algn="ctr"/>
            <a:r>
              <a:rPr lang="en-US" altLang="ja-JP" sz="9600" b="1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Logic &amp; Expression 1</a:t>
            </a:r>
          </a:p>
        </p:txBody>
      </p:sp>
    </p:spTree>
    <p:extLst>
      <p:ext uri="{BB962C8B-B14F-4D97-AF65-F5344CB8AC3E}">
        <p14:creationId xmlns:p14="http://schemas.microsoft.com/office/powerpoint/2010/main" val="19141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857249" y="353540"/>
            <a:ext cx="10955810" cy="61708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5. </a:t>
            </a:r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「あなたはチーズが好きではない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　 ですよね。」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「いいえ，好きです。」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「はい，好きではありません。」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“You don’t like cheese, 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 </a:t>
            </a:r>
            <a:r>
              <a:rPr lang="en-US" altLang="ja-JP" sz="48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do you?</a:t>
            </a:r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“Yes, I do.”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“No, I don’t.”</a:t>
            </a:r>
            <a:r>
              <a:rPr lang="en-US" altLang="ja-JP" sz="4800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</a:t>
            </a:r>
          </a:p>
        </p:txBody>
      </p:sp>
      <p:pic>
        <p:nvPicPr>
          <p:cNvPr id="4" name="L01_LE1_example bank_0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7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57249" y="353540"/>
            <a:ext cx="11005237" cy="61708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5. </a:t>
            </a:r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「あなたはチーズが好きではない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　 ですよね。」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「いいえ，好きです。」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「はい，好きではありません。」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“You don’t like cheese, 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 </a:t>
            </a:r>
            <a:r>
              <a:rPr lang="en-US" altLang="ja-JP" sz="48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[d-] [y--] ?</a:t>
            </a:r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“Yes, I do.”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“No, I don’t.”</a:t>
            </a:r>
            <a:r>
              <a:rPr lang="en-US" altLang="ja-JP" sz="4800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</a:t>
            </a:r>
          </a:p>
        </p:txBody>
      </p:sp>
      <p:pic>
        <p:nvPicPr>
          <p:cNvPr id="5" name="L01_LE1_example bank_0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8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57249" y="353540"/>
            <a:ext cx="11054665" cy="61708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5. </a:t>
            </a:r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「あなたはチーズが好きではない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　 ですよね。」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「いいえ，好きです。」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「はい，好きではありません。」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“You don’t like cheese, 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 </a:t>
            </a:r>
            <a:r>
              <a:rPr lang="en-US" altLang="ja-JP" sz="48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[d-] [y--] ?</a:t>
            </a:r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“Yes, I [d-].”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“No, I [d----]”</a:t>
            </a:r>
            <a:r>
              <a:rPr lang="en-US" altLang="ja-JP" sz="4800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</a:t>
            </a:r>
          </a:p>
        </p:txBody>
      </p:sp>
      <p:pic>
        <p:nvPicPr>
          <p:cNvPr id="5" name="L01_LE1_example bank_0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5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8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857249" y="353540"/>
            <a:ext cx="11054665" cy="61708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5. </a:t>
            </a:r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「あなたはチーズが好きではない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　 ですよね。」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「いいえ，好きです。」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「はい，好きではありません。」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“You -------------------------------?”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“Yes, -------------.”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“No, -------------.”</a:t>
            </a:r>
            <a:r>
              <a:rPr lang="en-US" altLang="ja-JP" sz="4800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</a:t>
            </a:r>
          </a:p>
        </p:txBody>
      </p:sp>
      <p:pic>
        <p:nvPicPr>
          <p:cNvPr id="4" name="L01_LE1_example bank_0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4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69817" y="2493702"/>
            <a:ext cx="9864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B </a:t>
            </a:r>
            <a:r>
              <a:rPr lang="ja-JP" altLang="en-US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命令文</a:t>
            </a:r>
          </a:p>
        </p:txBody>
      </p:sp>
    </p:spTree>
    <p:extLst>
      <p:ext uri="{BB962C8B-B14F-4D97-AF65-F5344CB8AC3E}">
        <p14:creationId xmlns:p14="http://schemas.microsoft.com/office/powerpoint/2010/main" val="277768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77671" y="1692322"/>
            <a:ext cx="10931857" cy="3753135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6.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注意しなさい。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ここに来なさい。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Be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careful. /</a:t>
            </a: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Come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here.</a:t>
            </a:r>
          </a:p>
        </p:txBody>
      </p:sp>
      <p:pic>
        <p:nvPicPr>
          <p:cNvPr id="4" name="L01_LE1_example bank_0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7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502385" y="1248800"/>
            <a:ext cx="10931857" cy="449321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6.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注意しなさい。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ここに来なさい。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[B-]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careful. /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[C---]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here.</a:t>
            </a:r>
          </a:p>
        </p:txBody>
      </p:sp>
      <p:pic>
        <p:nvPicPr>
          <p:cNvPr id="3" name="L01_LE1_example bank_0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9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2385" y="1248800"/>
            <a:ext cx="10931857" cy="449321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6.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注意しなさい。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ここに来なさい。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[B-]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[c------]. /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[C---]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[h---].</a:t>
            </a:r>
          </a:p>
        </p:txBody>
      </p:sp>
      <p:pic>
        <p:nvPicPr>
          <p:cNvPr id="3" name="L01_LE1_example bank_0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16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2385" y="1248800"/>
            <a:ext cx="10931857" cy="449321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6.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注意しなさい。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ここに来なさい。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Be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------------. /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Come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------------.</a:t>
            </a:r>
          </a:p>
        </p:txBody>
      </p:sp>
      <p:pic>
        <p:nvPicPr>
          <p:cNvPr id="3" name="L01_LE1_example bank_0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5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723332" y="1040396"/>
            <a:ext cx="10713492" cy="4925366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7.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遅れてはいけません。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絵に触れてはいけません。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Don’t 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be late. /</a:t>
            </a:r>
          </a:p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Don’t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touch the   </a:t>
            </a: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paintings.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</p:txBody>
      </p:sp>
      <p:pic>
        <p:nvPicPr>
          <p:cNvPr id="3" name="L01_LE1_example bank_0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4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69817" y="2493702"/>
            <a:ext cx="10274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A </a:t>
            </a:r>
            <a:r>
              <a:rPr lang="ja-JP" altLang="en-US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さまざまな疑問文</a:t>
            </a:r>
            <a:endParaRPr lang="en-US" altLang="ja-JP" sz="9600" dirty="0">
              <a:solidFill>
                <a:srgbClr val="FFFF00"/>
              </a:solidFill>
              <a:latin typeface="HGPSoeiKakugothicUB" charset="-128"/>
              <a:ea typeface="HGPSoeiKakugothicUB" charset="-128"/>
              <a:cs typeface="HGPSoeiKakugothicUB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05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887104" y="939114"/>
            <a:ext cx="10385947" cy="499212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7.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遅れてはいけません。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絵に触れてはいけません。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[D----]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be late. /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touch the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paintings.</a:t>
            </a:r>
          </a:p>
        </p:txBody>
      </p:sp>
      <p:pic>
        <p:nvPicPr>
          <p:cNvPr id="3" name="L01_LE1_example bank_0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6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50627" y="1112101"/>
            <a:ext cx="10622970" cy="4769708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7.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遅れてはいけません。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絵に触れてはいけません。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be [l---]. /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[t----] the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paintings.</a:t>
            </a:r>
          </a:p>
        </p:txBody>
      </p:sp>
      <p:pic>
        <p:nvPicPr>
          <p:cNvPr id="3" name="L01_LE1_example bank_0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7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64275" y="968991"/>
            <a:ext cx="10759448" cy="4749422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7.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遅れてはいけません。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絵に触れてはいけません。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Don’t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----------------.</a:t>
            </a:r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Don’t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-------------------------.</a:t>
            </a:r>
          </a:p>
        </p:txBody>
      </p:sp>
      <p:pic>
        <p:nvPicPr>
          <p:cNvPr id="3" name="L01_LE1_example bank_0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9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14149" y="1023582"/>
            <a:ext cx="10814039" cy="518615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8.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買い物に行きましょう。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Let’s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go shopping.</a:t>
            </a:r>
          </a:p>
        </p:txBody>
      </p:sp>
      <p:pic>
        <p:nvPicPr>
          <p:cNvPr id="3" name="L01_LE1_example bank_0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7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34167" y="1337480"/>
            <a:ext cx="11166430" cy="4722127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8.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買い物に行きましょう。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[L----]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go shopping.</a:t>
            </a:r>
          </a:p>
        </p:txBody>
      </p:sp>
      <p:pic>
        <p:nvPicPr>
          <p:cNvPr id="3" name="L01_LE1_example bank_0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1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50376" y="1105468"/>
            <a:ext cx="11168881" cy="4544706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8.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買い物に行きましょう。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[L----]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[g-] shopping.</a:t>
            </a:r>
          </a:p>
        </p:txBody>
      </p:sp>
      <p:pic>
        <p:nvPicPr>
          <p:cNvPr id="3" name="L01_LE1_example bank_0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68490" y="1269242"/>
            <a:ext cx="11245755" cy="444916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8.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買い物に行きましょう。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Let’s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---------------------.</a:t>
            </a:r>
          </a:p>
        </p:txBody>
      </p:sp>
      <p:pic>
        <p:nvPicPr>
          <p:cNvPr id="3" name="L01_LE1_example bank_0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69817" y="2493702"/>
            <a:ext cx="9864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C </a:t>
            </a:r>
            <a:r>
              <a:rPr lang="ja-JP" altLang="en-US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感嘆文</a:t>
            </a:r>
          </a:p>
        </p:txBody>
      </p:sp>
    </p:spTree>
    <p:extLst>
      <p:ext uri="{BB962C8B-B14F-4D97-AF65-F5344CB8AC3E}">
        <p14:creationId xmlns:p14="http://schemas.microsoft.com/office/powerpoint/2010/main" val="28099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61461" y="668739"/>
            <a:ext cx="11357499" cy="5691118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9.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この家はなんて美しいの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　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How beautiful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this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house is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3" name="L01_LE1_example bank_0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2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61211" y="996285"/>
            <a:ext cx="11744649" cy="530898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9.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この家はなんて美しいの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[H--] [b--------]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this               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house is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3" name="L01_LE1_example bank_0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3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26FC4-A98F-F10B-D136-170510C90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762D8DF6-CAD1-E12F-1C36-222E829E410F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「あなたは何を買いましたか。」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「私は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T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シャツを買いました。」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What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did you buy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 bought a T-shirt.”</a:t>
            </a:r>
          </a:p>
        </p:txBody>
      </p:sp>
      <p:pic>
        <p:nvPicPr>
          <p:cNvPr id="5" name="text008_01">
            <a:hlinkClick r:id="" action="ppaction://media"/>
            <a:extLst>
              <a:ext uri="{FF2B5EF4-FFF2-40B4-BE49-F238E27FC236}">
                <a16:creationId xmlns:a16="http://schemas.microsoft.com/office/drawing/2014/main" id="{A334F82F-9F27-1330-8598-2D95763F5AE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94217" y="409052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61211" y="1064524"/>
            <a:ext cx="11744649" cy="5063317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9.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この家はなんて美しいの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[H--] [b--------]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[t---]    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house [</a:t>
            </a:r>
            <a:r>
              <a:rPr lang="en-US" altLang="ja-JP" sz="6000" b="1" dirty="0" err="1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i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-]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3" name="L01_LE1_example bank_0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1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97689" y="968989"/>
            <a:ext cx="11562216" cy="4804013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9.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この家はなんて美しいの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How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------------------------  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--------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3" name="L01_LE1_example bank_0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2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23557" y="717452"/>
            <a:ext cx="11507372" cy="506437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10.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これはなんて美しい家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What a beautiful            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house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this is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4" name="L01_LE1_example bank_0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1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85286" y="896553"/>
            <a:ext cx="11333102" cy="5096284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10.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これはなんて美しい家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[W---] a [b--------]              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[h----]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this is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4" name="L01_LE1_example bank_0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2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73752" y="782750"/>
            <a:ext cx="11744649" cy="537889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10.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これはなんて美しい家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[W---] a [b--------]             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[h----]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[t---] [</a:t>
            </a:r>
            <a:r>
              <a:rPr lang="en-US" altLang="ja-JP" sz="6000" b="1" dirty="0" err="1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i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-]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4" name="L01_LE1_example bank_0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3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79575" y="777921"/>
            <a:ext cx="11480329" cy="5281685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10.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これはなんて美しい家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What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---------------------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---------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4" name="L01_LE1_example bank_0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6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00237" y="2443163"/>
            <a:ext cx="7829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総復習</a:t>
            </a:r>
            <a:endParaRPr lang="en-US" altLang="ja-JP" sz="9600" dirty="0">
              <a:solidFill>
                <a:srgbClr val="FFFF00"/>
              </a:solidFill>
              <a:latin typeface="HGPSoeiKakugothicUB" charset="-128"/>
              <a:ea typeface="HGPSoeiKakugothicUB" charset="-128"/>
              <a:cs typeface="HGPSoeiKakugothicUB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43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9058E-454D-21F0-CC84-7DC319A4E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600645AC-D7D8-EBA4-3956-746D281D50BF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「あなたは何を買いましたか。」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「私は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T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シャツを買いました。」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[d--] you [b--]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 [b-----] a T-shirt.”</a:t>
            </a:r>
          </a:p>
        </p:txBody>
      </p:sp>
      <p:pic>
        <p:nvPicPr>
          <p:cNvPr id="5" name="text008_01">
            <a:hlinkClick r:id="" action="ppaction://media"/>
            <a:extLst>
              <a:ext uri="{FF2B5EF4-FFF2-40B4-BE49-F238E27FC236}">
                <a16:creationId xmlns:a16="http://schemas.microsoft.com/office/drawing/2014/main" id="{A5596CA2-A3F5-2751-63AA-AAE65A69D8F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94217" y="409052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4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84042" y="941694"/>
            <a:ext cx="11907958" cy="4995082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2.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「誰が主役を演じるのですか。」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「マイクです。」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[p----] the hero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“Mike [d---].”</a:t>
            </a:r>
          </a:p>
        </p:txBody>
      </p:sp>
      <p:pic>
        <p:nvPicPr>
          <p:cNvPr id="3" name="L01_LE1_example Bank_0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95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62B975-BA8A-CCFE-9064-5D405B228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42991A66-2A11-2217-539D-DD2ADE11BC48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3.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「これは誰のコートですか。」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「私のです。」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[c---] [</a:t>
            </a:r>
            <a:r>
              <a:rPr lang="en-US" altLang="ja-JP" sz="5400" b="1" dirty="0" err="1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i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--] this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“[I---] [m---].”</a:t>
            </a:r>
          </a:p>
        </p:txBody>
      </p:sp>
      <p:pic>
        <p:nvPicPr>
          <p:cNvPr id="2" name="text008_03">
            <a:hlinkClick r:id="" action="ppaction://media"/>
            <a:extLst>
              <a:ext uri="{FF2B5EF4-FFF2-40B4-BE49-F238E27FC236}">
                <a16:creationId xmlns:a16="http://schemas.microsoft.com/office/drawing/2014/main" id="{CAF8FE3B-CF7C-A7DC-A95B-C4874BAB5C0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8763" y="4413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64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A70C8-907C-9528-7FDF-15E726ADF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1F485F5-57E9-F2FA-5A4C-E290DCC99A7F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「あなたは何を買いましたか。」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「私は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T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シャツを買いました。」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did you buy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 bought a T-shirt.”</a:t>
            </a:r>
          </a:p>
        </p:txBody>
      </p:sp>
      <p:pic>
        <p:nvPicPr>
          <p:cNvPr id="5" name="text008_01">
            <a:hlinkClick r:id="" action="ppaction://media"/>
            <a:extLst>
              <a:ext uri="{FF2B5EF4-FFF2-40B4-BE49-F238E27FC236}">
                <a16:creationId xmlns:a16="http://schemas.microsoft.com/office/drawing/2014/main" id="{982CAFF4-A86C-DA88-81B1-CDA0E108618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94217" y="409052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2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33297" y="163772"/>
            <a:ext cx="11069497" cy="6482688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4.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「あなたは学生ですよね。」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</a:t>
            </a:r>
            <a:r>
              <a:rPr lang="ja-JP" altLang="en-US" sz="57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「いいえ，違います。」</a:t>
            </a:r>
            <a:endParaRPr lang="en-US" altLang="ja-JP" sz="57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“You are a student,     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 </a:t>
            </a:r>
            <a:r>
              <a:rPr lang="en-US" altLang="ja-JP" sz="57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[a-----] [y--]?</a:t>
            </a:r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7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“Yes, I [a-].”</a:t>
            </a:r>
          </a:p>
          <a:p>
            <a:r>
              <a:rPr lang="en-US" altLang="ja-JP" sz="57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“No, I’m [n--].”</a:t>
            </a:r>
          </a:p>
        </p:txBody>
      </p:sp>
      <p:pic>
        <p:nvPicPr>
          <p:cNvPr id="3" name="L01_LE1_example bank_0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1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1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57249" y="353540"/>
            <a:ext cx="11054665" cy="61708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5. </a:t>
            </a:r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「あなたはチーズが好きではない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　 ですよね。」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「いいえ，好きです。」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「はい，好きではありません。」</a:t>
            </a:r>
            <a:endParaRPr lang="en-US" altLang="ja-JP" sz="48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“You don’t like cheese, 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 </a:t>
            </a:r>
            <a:r>
              <a:rPr lang="en-US" altLang="ja-JP" sz="48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[d-] [y--] ?</a:t>
            </a:r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“Yes, I [d-].”</a:t>
            </a:r>
          </a:p>
          <a:p>
            <a:r>
              <a:rPr lang="en-US" altLang="ja-JP" sz="48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 “No, I [d----]”</a:t>
            </a:r>
            <a:r>
              <a:rPr lang="en-US" altLang="ja-JP" sz="4800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HGPSoeiKakugothicUB" charset="-128"/>
              </a:rPr>
              <a:t>   </a:t>
            </a:r>
          </a:p>
        </p:txBody>
      </p:sp>
      <p:pic>
        <p:nvPicPr>
          <p:cNvPr id="5" name="L01_LE1_example bank_0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7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8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2385" y="1248800"/>
            <a:ext cx="10931857" cy="449321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6.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注意しなさい。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ここに来なさい。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[B-]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[c------]. /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[C---] 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[h---].</a:t>
            </a:r>
          </a:p>
        </p:txBody>
      </p:sp>
      <p:pic>
        <p:nvPicPr>
          <p:cNvPr id="3" name="L01_LE1_example bank_0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45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50627" y="1112101"/>
            <a:ext cx="10622970" cy="4769708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7.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遅れてはいけません。</a:t>
            </a:r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/</a:t>
            </a: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絵に触れてはいけません。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be [l---].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[t----] the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paintings.</a:t>
            </a:r>
          </a:p>
        </p:txBody>
      </p:sp>
      <p:pic>
        <p:nvPicPr>
          <p:cNvPr id="3" name="L01_LE1_example bank_0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9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50376" y="1105468"/>
            <a:ext cx="11168881" cy="4544706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8.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買い物に行きましょう。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[L----]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[g-] shopping.</a:t>
            </a:r>
          </a:p>
        </p:txBody>
      </p:sp>
      <p:pic>
        <p:nvPicPr>
          <p:cNvPr id="3" name="L01_LE1_example bank_0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0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61211" y="1064524"/>
            <a:ext cx="11744649" cy="5063317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9.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この家はなんて美しいの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[H--] [b--------] 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[t---]     </a:t>
            </a:r>
          </a:p>
          <a:p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 house [</a:t>
            </a:r>
            <a:r>
              <a:rPr lang="en-US" altLang="ja-JP" sz="6000" b="1" dirty="0" err="1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i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-]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3" name="L01_LE1_example bank_0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73752" y="782750"/>
            <a:ext cx="11744649" cy="5378899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10.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これはなんて美しい家  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ja-JP" altLang="en-US" sz="60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だろう！</a:t>
            </a:r>
            <a:endParaRPr lang="en-US" altLang="ja-JP" sz="60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[W---] a [b--------]             </a:t>
            </a:r>
          </a:p>
          <a:p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[h----]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[t---] [</a:t>
            </a:r>
            <a:r>
              <a:rPr lang="en-US" altLang="ja-JP" sz="6000" b="1" dirty="0" err="1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i</a:t>
            </a:r>
            <a:r>
              <a:rPr lang="en-US" altLang="ja-JP" sz="60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-]</a:t>
            </a:r>
            <a:r>
              <a:rPr lang="en-US" altLang="ja-JP" sz="60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!</a:t>
            </a:r>
          </a:p>
        </p:txBody>
      </p:sp>
      <p:pic>
        <p:nvPicPr>
          <p:cNvPr id="4" name="L01_LE1_example bank_0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1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00237" y="2443163"/>
            <a:ext cx="7829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>
                <a:solidFill>
                  <a:srgbClr val="FFFF00"/>
                </a:solidFill>
                <a:latin typeface="HGPSoeiKakugothicUB" charset="-128"/>
                <a:ea typeface="HGPSoeiKakugothicUB" charset="-128"/>
                <a:cs typeface="HGPSoeiKakugothicUB" charset="-128"/>
              </a:rPr>
              <a:t>終了</a:t>
            </a:r>
            <a:endParaRPr lang="en-US" altLang="ja-JP" sz="9600" dirty="0">
              <a:solidFill>
                <a:srgbClr val="FFFF00"/>
              </a:solidFill>
              <a:latin typeface="HGPSoeiKakugothicUB" charset="-128"/>
              <a:ea typeface="HGPSoeiKakugothicUB" charset="-128"/>
              <a:cs typeface="HGPSoeiKakugothicUB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86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7AAA8-7870-D7EF-9F59-96E07C526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B01A5CBB-C0F0-4DAD-319D-647986EE3C88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「あなたは何を買いましたか。」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「私は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T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シャツを買いました。」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[d--] you [b--]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 [b-----] a T-shirt.”</a:t>
            </a:r>
          </a:p>
        </p:txBody>
      </p:sp>
      <p:pic>
        <p:nvPicPr>
          <p:cNvPr id="5" name="text008_01">
            <a:hlinkClick r:id="" action="ppaction://media"/>
            <a:extLst>
              <a:ext uri="{FF2B5EF4-FFF2-40B4-BE49-F238E27FC236}">
                <a16:creationId xmlns:a16="http://schemas.microsoft.com/office/drawing/2014/main" id="{39E0CBB7-FBBD-B818-3A80-EC3BF0AD1EE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94217" y="409052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94C8B-A6BF-F0CB-EB40-7BE3997FD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B887B191-3204-E65A-850F-E52D54EE7D61}"/>
              </a:ext>
            </a:extLst>
          </p:cNvPr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1.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「あなたは何を買いましたか。」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「私は</a:t>
            </a:r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T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シャツを買いました。」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What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---------------------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“I --------------------------.”</a:t>
            </a:r>
          </a:p>
        </p:txBody>
      </p:sp>
      <p:pic>
        <p:nvPicPr>
          <p:cNvPr id="5" name="text008_01">
            <a:hlinkClick r:id="" action="ppaction://media"/>
            <a:extLst>
              <a:ext uri="{FF2B5EF4-FFF2-40B4-BE49-F238E27FC236}">
                <a16:creationId xmlns:a16="http://schemas.microsoft.com/office/drawing/2014/main" id="{EF31DDF0-32E3-6C4D-6E3D-D2EC479219D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94217" y="409052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9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13898" y="1269242"/>
            <a:ext cx="11745424" cy="4572000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2.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「誰が主役を演じるのですか。」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「マイクです。」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Who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plays the hero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“Mike does.”</a:t>
            </a:r>
          </a:p>
        </p:txBody>
      </p:sp>
      <p:pic>
        <p:nvPicPr>
          <p:cNvPr id="3" name="L01_LE1_example Bank_0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1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70393" y="1119116"/>
            <a:ext cx="11788929" cy="4844956"/>
          </a:xfrm>
          <a:prstGeom prst="roundRect">
            <a:avLst>
              <a:gd name="adj" fmla="val 1793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2.</a:t>
            </a:r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「誰が主役を演じるのですか。」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prstClr val="black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「マイクです。」</a:t>
            </a:r>
            <a:endParaRPr lang="en-US" altLang="ja-JP" sz="5400" b="1" dirty="0">
              <a:solidFill>
                <a:prstClr val="black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[W--] 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plays the hero</a:t>
            </a:r>
            <a:r>
              <a:rPr lang="en-US" altLang="ja-JP" sz="5400" b="1" dirty="0">
                <a:solidFill>
                  <a:srgbClr val="FF0000"/>
                </a:solidFill>
                <a:latin typeface="Arial Black" charset="0"/>
                <a:ea typeface="HGS創英角ｺﾞｼｯｸUB" charset="-128"/>
                <a:cs typeface="Arial Black" charset="0"/>
              </a:rPr>
              <a:t>?</a:t>
            </a:r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”</a:t>
            </a:r>
            <a:r>
              <a:rPr lang="ja-JP" altLang="en-US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　     </a:t>
            </a:r>
            <a:endParaRPr lang="en-US" altLang="ja-JP" sz="5400" b="1" dirty="0">
              <a:solidFill>
                <a:schemeClr val="tx1"/>
              </a:solidFill>
              <a:latin typeface="Arial Black" charset="0"/>
              <a:ea typeface="HGS創英角ｺﾞｼｯｸUB" charset="-128"/>
              <a:cs typeface="Arial Black" charset="0"/>
            </a:endParaRPr>
          </a:p>
          <a:p>
            <a:r>
              <a:rPr lang="en-US" altLang="ja-JP" sz="5400" b="1" dirty="0">
                <a:solidFill>
                  <a:schemeClr val="tx1"/>
                </a:solidFill>
                <a:latin typeface="Arial Black" charset="0"/>
                <a:ea typeface="HGS創英角ｺﾞｼｯｸUB" charset="-128"/>
                <a:cs typeface="Arial Black" charset="0"/>
              </a:rPr>
              <a:t>    “Mike does.”</a:t>
            </a:r>
          </a:p>
        </p:txBody>
      </p:sp>
      <p:pic>
        <p:nvPicPr>
          <p:cNvPr id="3" name="L01_LE1_example Bank_0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2000" y="342000"/>
            <a:ext cx="608400" cy="6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9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1633</Words>
  <Application>Microsoft Office PowerPoint</Application>
  <PresentationFormat>ワイド画面</PresentationFormat>
  <Paragraphs>240</Paragraphs>
  <Slides>57</Slides>
  <Notes>1</Notes>
  <HiddenSlides>0</HiddenSlides>
  <MMClips>50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57</vt:i4>
      </vt:variant>
    </vt:vector>
  </HeadingPairs>
  <TitlesOfParts>
    <vt:vector size="66" baseType="lpstr">
      <vt:lpstr>HGPSoeiKakugothicUB</vt:lpstr>
      <vt:lpstr>游ゴシック</vt:lpstr>
      <vt:lpstr>游ゴシック</vt:lpstr>
      <vt:lpstr>Yu Gothic Light</vt:lpstr>
      <vt:lpstr>Arial</vt:lpstr>
      <vt:lpstr>Arial Black</vt:lpstr>
      <vt:lpstr>Comic Sans MS</vt:lpstr>
      <vt:lpstr>ホワイト</vt:lpstr>
      <vt:lpstr>1_ホワイト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安河内哲也</dc:creator>
  <cp:lastModifiedBy>横田 佳奈</cp:lastModifiedBy>
  <cp:revision>137</cp:revision>
  <dcterms:created xsi:type="dcterms:W3CDTF">2016-04-22T08:48:19Z</dcterms:created>
  <dcterms:modified xsi:type="dcterms:W3CDTF">2025-04-04T00:29:41Z</dcterms:modified>
</cp:coreProperties>
</file>