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media1.mp3" ContentType="audio/mpeg"/>
  <Override PartName="/ppt/media/media10.mp3" ContentType="audio/mpeg"/>
  <Override PartName="/ppt/media/media2.mp3" ContentType="audio/mpeg"/>
  <Override PartName="/ppt/media/media3.mp3" ContentType="audio/mpeg"/>
  <Override PartName="/ppt/media/media4.mp3" ContentType="audio/mpeg"/>
  <Override PartName="/ppt/media/media5.mp3" ContentType="audio/mpeg"/>
  <Override PartName="/ppt/media/media6.mp3" ContentType="audio/mpeg"/>
  <Override PartName="/ppt/media/media7.mp3" ContentType="audio/mpeg"/>
  <Override PartName="/ppt/media/media8.mp3" ContentType="audio/mpeg"/>
  <Override PartName="/ppt/media/media9.mp3" ContentType="audio/m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6" r:id="rId3"/>
    <p:sldId id="257" r:id="rId4"/>
    <p:sldId id="258" r:id="rId5"/>
    <p:sldId id="264" r:id="rId6"/>
    <p:sldId id="267" r:id="rId7"/>
    <p:sldId id="265" r:id="rId8"/>
    <p:sldId id="266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278" r:id="rId17"/>
    <p:sldId id="279" r:id="rId18"/>
    <p:sldId id="280" r:id="rId19"/>
    <p:sldId id="281" r:id="rId20"/>
    <p:sldId id="283" r:id="rId21"/>
    <p:sldId id="284" r:id="rId22"/>
    <p:sldId id="285" r:id="rId23"/>
    <p:sldId id="286" r:id="rId24"/>
    <p:sldId id="288" r:id="rId25"/>
    <p:sldId id="260" r:id="rId26"/>
    <p:sldId id="294" r:id="rId27"/>
    <p:sldId id="295" r:id="rId28"/>
    <p:sldId id="298" r:id="rId29"/>
    <p:sldId id="296" r:id="rId30"/>
    <p:sldId id="289" r:id="rId31"/>
    <p:sldId id="290" r:id="rId32"/>
    <p:sldId id="291" r:id="rId33"/>
    <p:sldId id="293" r:id="rId34"/>
    <p:sldId id="299" r:id="rId35"/>
    <p:sldId id="300" r:id="rId36"/>
    <p:sldId id="301" r:id="rId37"/>
    <p:sldId id="303" r:id="rId38"/>
    <p:sldId id="261" r:id="rId39"/>
    <p:sldId id="304" r:id="rId40"/>
    <p:sldId id="305" r:id="rId41"/>
    <p:sldId id="306" r:id="rId42"/>
    <p:sldId id="308" r:id="rId43"/>
    <p:sldId id="309" r:id="rId44"/>
    <p:sldId id="310" r:id="rId45"/>
    <p:sldId id="311" r:id="rId46"/>
    <p:sldId id="313" r:id="rId47"/>
    <p:sldId id="263" r:id="rId48"/>
    <p:sldId id="272" r:id="rId49"/>
    <p:sldId id="271" r:id="rId50"/>
    <p:sldId id="277" r:id="rId51"/>
    <p:sldId id="282" r:id="rId52"/>
    <p:sldId id="287" r:id="rId53"/>
    <p:sldId id="297" r:id="rId54"/>
    <p:sldId id="292" r:id="rId55"/>
    <p:sldId id="302" r:id="rId56"/>
    <p:sldId id="307" r:id="rId57"/>
    <p:sldId id="312" r:id="rId58"/>
    <p:sldId id="262" r:id="rId5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2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6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E39F7D-99F7-480B-1D06-06BF4E856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4B2D266-1DBE-9AAE-F0B3-BBB759B70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8E52CC-4790-5842-8A0C-5241C740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1A39E2-E677-F301-69D9-DACACE020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634128-05DF-F112-582A-BD68AC74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78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ECB83-31B8-7584-19BB-C2E1B8011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347834-1489-019A-CBB1-4746CAB55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8C4DEE-34F6-579A-462D-E97D6AD1A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7C4596-5E1A-10F8-294F-0A69971DD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A7BF8C-5259-1CB1-C2D3-142541420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81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A3A43E-5278-D7D6-2577-AF3FA98A5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799F6-40C0-98C8-A833-E4C89ADFA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2FADAA-E039-D74E-3281-C2DDF6BA5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231339-786A-1C64-25BB-B754AB603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AD5D00-5FC4-AB54-AD36-AF7AACBD0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314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5F5115-AA8B-56A7-AEBD-31947470A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E826D4-960E-3C82-39FD-D34A79CC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DA01F0-8D64-485B-AA21-354D7EEDB447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C4DF8AD-8B4A-651F-362B-482C9C9A5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D34AFA-A692-EDDF-4060-7BB0B08E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8E305E-95A4-41DA-9DCC-F242D2FA1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161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CEB7437-A7C1-F3EF-D19F-BE475617B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5529" y="1445752"/>
            <a:ext cx="8740942" cy="396649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4213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E078BA-3D07-7B37-5F79-442896C39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EF1C514-2FD2-4E9C-F4CC-628883E74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F7B6F9-69DF-6002-8189-B8198455CF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DA01F0-8D64-485B-AA21-354D7EEDB447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BB5A1-007F-7BF3-1E41-DF7A34B13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F57259-D7AF-8ACF-22FF-41629B16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8E305E-95A4-41DA-9DCC-F242D2FA1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18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A5C0D4-235F-C9DB-E077-D79D454D7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E61899-4907-C965-9A1C-7F07F4AE0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225CB5-F163-CFD9-B496-3CE16A91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A7A73-FC7C-50A9-ECAE-145542CB0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33C96A-7D79-185E-7C23-B1EA49E04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20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F0811D-0525-21AB-9514-46B128DCB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0575A2-97AA-605B-FDC8-26BA920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E97F36-C844-8266-39E8-5150DE6F0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75B7D3-4AD8-B23E-DEF2-BD00ABFB6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BD225D-D175-9D60-2063-4B4959488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98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2A604-915C-6A2B-4E65-9DAC9523E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B13FB5-BC03-22EE-269C-A8A253A28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32AE06-6C2D-0E97-9236-EB1468EE9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6EE173-36A0-BCCD-07C1-1E3009B5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9A42D6-1B90-F432-FD06-BD8F0993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215F8F-DCC0-B08B-031A-F8F6609A8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66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091564-1A0D-B318-8355-21DF256A1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01D209-585B-CCE7-8702-F7FBAFBD6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6EF312-64B1-C012-2083-957DD44AC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296E39-2E33-9BD4-1653-10322D9D3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2EB6B1-E837-32AD-6612-8F423977D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59A929E-003B-C5AF-41AB-82BCF0E8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6B6594B-D02E-536E-76F0-936FB2446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91644C0-AA79-931D-737C-9FF0A84D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63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9AAA2-F956-7D61-DD85-44F941C8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A6310E-3C00-E8EA-F48C-0863DC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57DF99-7CE5-6C51-869F-84B9D747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DB3DC0-81FF-78E2-9CEC-BE622D078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07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B9EF699-66B0-2B3A-5206-4E8ADA59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4F9574-7686-A7DF-D773-BFA8277DA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99ABC1-A7A2-DBB1-8732-0D19325B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974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80CE6-8B09-0C3C-FA99-5E0718D11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7CCFEF-B023-BC7D-78F1-F52108F91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DA2E38-9673-5519-8C9E-C572A9BF1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0953E91-95DA-2ECD-81C2-C51D2EB1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8C079C-3195-A25F-5525-6B89EAC19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EFC334-D03D-A22C-47F4-FDBAFE98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40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180CBD-DFDB-2C41-1293-93182984D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259024-68E3-7E4D-2EC7-753817D2F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B8A080F-437F-C556-4085-AF0F01310C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316EA33-73E1-38D2-34CC-19DD65BB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394787-96AC-42CB-1F8D-C2BF9B56B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AE81C4-7021-1CEE-D07F-E0EED717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30667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F539E2E-7C2B-D3BF-F5BF-DBE5C2575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3EC077-6D79-60C2-6E33-5F477BE32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96EA04-9B25-F5E7-5B45-88ACAF840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EDFF6-2A96-475F-81DC-3A02928FC036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A4D441-AABB-CC1B-E372-F81518D9D0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4FF69A-22D7-3362-239D-5D4ABC036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00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63" r:id="rId6"/>
    <p:sldLayoutId id="2147483662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16E46C-C6BD-D6F5-1DAA-31985B602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5333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940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4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2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3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6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7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9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1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2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3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4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5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6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9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0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1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2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3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4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5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8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9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0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1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2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3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4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5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6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CE930C-E543-E9FF-49D3-BCB4DC6B2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725" y="336884"/>
            <a:ext cx="11569532" cy="3443546"/>
          </a:xfrm>
        </p:spPr>
        <p:txBody>
          <a:bodyPr>
            <a:normAutofit fontScale="90000"/>
          </a:bodyPr>
          <a:lstStyle/>
          <a:p>
            <a:r>
              <a:rPr kumimoji="1" lang="en-US" altLang="ja-JP" sz="8900" b="1" dirty="0">
                <a:solidFill>
                  <a:srgbClr val="FFFF00"/>
                </a:solidFill>
                <a:latin typeface="Comic Sans MS" panose="030F0702030302020204" pitchFamily="66" charset="0"/>
              </a:rPr>
              <a:t>Revised Vision Quest 1</a:t>
            </a:r>
            <a:br>
              <a:rPr kumimoji="1" lang="en-US" altLang="ja-JP" sz="8900" b="1">
                <a:solidFill>
                  <a:srgbClr val="FFFF00"/>
                </a:solidFill>
                <a:latin typeface="Comic Sans MS" panose="030F0702030302020204" pitchFamily="66" charset="0"/>
              </a:rPr>
            </a:br>
            <a:r>
              <a:rPr lang="en-US" altLang="ja-JP" sz="8900" b="1">
                <a:solidFill>
                  <a:srgbClr val="FFFF00"/>
                </a:solidFill>
                <a:latin typeface="Comic Sans MS" panose="030F0702030302020204" pitchFamily="66" charset="0"/>
              </a:rPr>
              <a:t>Standard</a:t>
            </a:r>
            <a:br>
              <a:rPr kumimoji="1" lang="en-US" altLang="ja-JP" dirty="0">
                <a:solidFill>
                  <a:srgbClr val="FFFF00"/>
                </a:solidFill>
              </a:rPr>
            </a:b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995ABED-9501-DC6A-25E1-DE8BF76A6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6136" y="3602037"/>
            <a:ext cx="9091863" cy="2016709"/>
          </a:xfrm>
        </p:spPr>
        <p:txBody>
          <a:bodyPr>
            <a:noAutofit/>
          </a:bodyPr>
          <a:lstStyle/>
          <a:p>
            <a:r>
              <a:rPr kumimoji="1" lang="en-US" altLang="ja-JP" sz="66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Example Bank</a:t>
            </a:r>
            <a:r>
              <a:rPr kumimoji="1" lang="ja-JP" altLang="en-US" sz="66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基本例文</a:t>
            </a:r>
            <a:endParaRPr kumimoji="1" lang="en-US" altLang="ja-JP" sz="66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66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暗唱用パワーポイント</a:t>
            </a:r>
            <a:endParaRPr kumimoji="1" lang="ja-JP" altLang="en-US" sz="66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77975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BB7F4-46C9-DB6B-9AF3-BDCD5750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55B13F-AD73-CB1D-DD12-70817DC67441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2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「誰が主役を演じるのですか。」「マイクです。」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[W--]</a:t>
            </a:r>
            <a:r>
              <a:rPr lang="en-US" altLang="ja-JP" sz="5400" dirty="0">
                <a:latin typeface="Arial Black" panose="020B0A04020102020204" pitchFamily="34" charset="0"/>
              </a:rPr>
              <a:t> [p----] the [h---]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“Mike [d---].”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1-1_EB_02">
            <a:hlinkClick r:id="" action="ppaction://media"/>
            <a:extLst>
              <a:ext uri="{FF2B5EF4-FFF2-40B4-BE49-F238E27FC236}">
                <a16:creationId xmlns:a16="http://schemas.microsoft.com/office/drawing/2014/main" id="{8E641888-C973-A7EF-B5E5-642972D6EC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547624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05682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CC39B-BC2B-2C86-35A8-0592A83E9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D1E387-E218-3F79-F997-E54783266CF7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2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「誰が主役を演じるのですか。」「マイクです。」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Who </a:t>
            </a:r>
            <a:r>
              <a:rPr lang="en-US" altLang="ja-JP" sz="5400" b="1" dirty="0">
                <a:latin typeface="Arial Black" panose="020B0A04020102020204" pitchFamily="34" charset="0"/>
              </a:rPr>
              <a:t>---------------------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“Mike ----.”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1-1_EB_02">
            <a:hlinkClick r:id="" action="ppaction://media"/>
            <a:extLst>
              <a:ext uri="{FF2B5EF4-FFF2-40B4-BE49-F238E27FC236}">
                <a16:creationId xmlns:a16="http://schemas.microsoft.com/office/drawing/2014/main" id="{9F2F74EC-2A7D-EDC0-D4FF-3DA6B8663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547624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32133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CC39B-BC2B-2C86-35A8-0592A83E9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D1E387-E218-3F79-F997-E54783266CF7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3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「これは誰のコートですか。」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「私のです。」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Whose </a:t>
            </a:r>
            <a:r>
              <a:rPr lang="en-US" altLang="ja-JP" sz="5400" dirty="0">
                <a:latin typeface="Arial Black" panose="020B0A04020102020204" pitchFamily="34" charset="0"/>
              </a:rPr>
              <a:t>coat is this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“It’s mine.” 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3">
            <a:hlinkClick r:id="" action="ppaction://media"/>
            <a:extLst>
              <a:ext uri="{FF2B5EF4-FFF2-40B4-BE49-F238E27FC236}">
                <a16:creationId xmlns:a16="http://schemas.microsoft.com/office/drawing/2014/main" id="{4FDE398A-2CCE-9089-97B5-D9A0292FA0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491477"/>
            <a:ext cx="1090863" cy="109086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022395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CC39B-BC2B-2C86-35A8-0592A83E9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D1E387-E218-3F79-F997-E54783266CF7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3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「これは誰のコートですか。」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「私のです。」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[W----] </a:t>
            </a:r>
            <a:r>
              <a:rPr lang="en-US" altLang="ja-JP" sz="5400" dirty="0">
                <a:latin typeface="Arial Black" panose="020B0A04020102020204" pitchFamily="34" charset="0"/>
              </a:rPr>
              <a:t>coat is this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“It’s mine.” 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3">
            <a:hlinkClick r:id="" action="ppaction://media"/>
            <a:extLst>
              <a:ext uri="{FF2B5EF4-FFF2-40B4-BE49-F238E27FC236}">
                <a16:creationId xmlns:a16="http://schemas.microsoft.com/office/drawing/2014/main" id="{4FDE398A-2CCE-9089-97B5-D9A0292FA0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491477"/>
            <a:ext cx="1090863" cy="109086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61506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CC39B-BC2B-2C86-35A8-0592A83E9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D1E387-E218-3F79-F997-E54783266CF7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3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「これは誰のコートですか。」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「私のです。」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[W----] </a:t>
            </a:r>
            <a:r>
              <a:rPr lang="en-US" altLang="ja-JP" sz="5400" b="1" dirty="0">
                <a:latin typeface="Arial Black" panose="020B0A04020102020204" pitchFamily="34" charset="0"/>
              </a:rPr>
              <a:t>[</a:t>
            </a:r>
            <a:r>
              <a:rPr lang="en-US" altLang="ja-JP" sz="5400" dirty="0">
                <a:latin typeface="Arial Black" panose="020B0A04020102020204" pitchFamily="34" charset="0"/>
              </a:rPr>
              <a:t>c---] is this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“It’s [m---].” 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3">
            <a:hlinkClick r:id="" action="ppaction://media"/>
            <a:extLst>
              <a:ext uri="{FF2B5EF4-FFF2-40B4-BE49-F238E27FC236}">
                <a16:creationId xmlns:a16="http://schemas.microsoft.com/office/drawing/2014/main" id="{4FDE398A-2CCE-9089-97B5-D9A0292FA0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491477"/>
            <a:ext cx="1090863" cy="109086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77443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3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「これは誰のコートですか。」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「私のです。」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Whose </a:t>
            </a:r>
            <a:r>
              <a:rPr lang="en-US" altLang="ja-JP" sz="5400" b="1" dirty="0">
                <a:latin typeface="Arial Black" panose="020B0A04020102020204" pitchFamily="34" charset="0"/>
              </a:rPr>
              <a:t>----------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“It’s ----.” 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3">
            <a:hlinkClick r:id="" action="ppaction://media"/>
            <a:extLst>
              <a:ext uri="{FF2B5EF4-FFF2-40B4-BE49-F238E27FC236}">
                <a16:creationId xmlns:a16="http://schemas.microsoft.com/office/drawing/2014/main" id="{BDC9B551-0128-9EA6-9CA8-38AF694D23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491477"/>
            <a:ext cx="1090863" cy="109086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02826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6" y="1264193"/>
            <a:ext cx="11363018" cy="5167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4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「あなたは学生ですよね。」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はい，そうです。」／「いいえ，違います。」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“You are a student,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aren’t you?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“Yes, I am.” / “No, I’m not.”</a:t>
            </a:r>
            <a:endParaRPr lang="ja-JP" altLang="ja-JP" sz="5400" dirty="0"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04">
            <a:hlinkClick r:id="" action="ppaction://media"/>
            <a:extLst>
              <a:ext uri="{FF2B5EF4-FFF2-40B4-BE49-F238E27FC236}">
                <a16:creationId xmlns:a16="http://schemas.microsoft.com/office/drawing/2014/main" id="{23F58B10-1375-6BBA-FCFB-23E668AB6A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313698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00475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6" y="1264201"/>
            <a:ext cx="113630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4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「あなたは学生ですよね。」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はい，そうです。」／「いいえ，違います。」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“You are a student,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[a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----] </a:t>
            </a:r>
          </a:p>
          <a:p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[y--]?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“Yes, I am.” / “No, I’m not.”</a:t>
            </a:r>
            <a:endParaRPr lang="ja-JP" altLang="ja-JP" sz="5400" dirty="0"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04">
            <a:hlinkClick r:id="" action="ppaction://media"/>
            <a:extLst>
              <a:ext uri="{FF2B5EF4-FFF2-40B4-BE49-F238E27FC236}">
                <a16:creationId xmlns:a16="http://schemas.microsoft.com/office/drawing/2014/main" id="{23F58B10-1375-6BBA-FCFB-23E668AB6A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313706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6197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6" y="1264205"/>
            <a:ext cx="113630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4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「あなたは学生ですよね。」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はい，そうです。」／「いいえ，違います。」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“You [a--] a [s------],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[a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----] </a:t>
            </a:r>
          </a:p>
          <a:p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[y--]?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“Yes, I [a-].” / “No, I’m [n--].”</a:t>
            </a:r>
            <a:endParaRPr lang="ja-JP" altLang="ja-JP" sz="5400" dirty="0"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04">
            <a:hlinkClick r:id="" action="ppaction://media"/>
            <a:extLst>
              <a:ext uri="{FF2B5EF4-FFF2-40B4-BE49-F238E27FC236}">
                <a16:creationId xmlns:a16="http://schemas.microsoft.com/office/drawing/2014/main" id="{23F58B10-1375-6BBA-FCFB-23E668AB6A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313710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58326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6" y="1434321"/>
            <a:ext cx="1136301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4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「あなたは学生ですよね。」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はい，そうです。」／「いいえ，違います。」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“You -----------------------------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“Yes, ---.” / “No, -----.”</a:t>
            </a:r>
            <a:endParaRPr lang="ja-JP" altLang="ja-JP" sz="5400" dirty="0"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04">
            <a:hlinkClick r:id="" action="ppaction://media"/>
            <a:extLst>
              <a:ext uri="{FF2B5EF4-FFF2-40B4-BE49-F238E27FC236}">
                <a16:creationId xmlns:a16="http://schemas.microsoft.com/office/drawing/2014/main" id="{23F58B10-1375-6BBA-FCFB-23E668AB6A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483826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82231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92097F-C453-95B5-5CF8-E671971A27BC}"/>
              </a:ext>
            </a:extLst>
          </p:cNvPr>
          <p:cNvSpPr txBox="1"/>
          <p:nvPr/>
        </p:nvSpPr>
        <p:spPr>
          <a:xfrm>
            <a:off x="2224585" y="1166842"/>
            <a:ext cx="80112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rgbClr val="FFFF00"/>
                </a:solidFill>
                <a:latin typeface="Comic Sans MS" panose="030F0702030302020204" pitchFamily="66" charset="0"/>
              </a:rPr>
              <a:t>Lesson 1</a:t>
            </a:r>
          </a:p>
          <a:p>
            <a:pPr algn="ctr"/>
            <a:r>
              <a:rPr lang="en-US" altLang="ja-JP" sz="9600" b="1" dirty="0">
                <a:solidFill>
                  <a:srgbClr val="FFFF00"/>
                </a:solidFill>
                <a:latin typeface="Comic Sans MS" panose="030F0702030302020204" pitchFamily="66" charset="0"/>
              </a:rPr>
              <a:t>Logic&amp;</a:t>
            </a:r>
          </a:p>
          <a:p>
            <a:pPr algn="ctr"/>
            <a:r>
              <a:rPr kumimoji="1" lang="en-US" altLang="ja-JP" sz="9600" b="1" dirty="0">
                <a:solidFill>
                  <a:srgbClr val="FFFF00"/>
                </a:solidFill>
                <a:latin typeface="Comic Sans MS" panose="030F0702030302020204" pitchFamily="66" charset="0"/>
              </a:rPr>
              <a:t>Expression 1 </a:t>
            </a:r>
            <a:endParaRPr kumimoji="1" lang="ja-JP" altLang="en-US" dirty="0"/>
          </a:p>
        </p:txBody>
      </p:sp>
      <p:sp>
        <p:nvSpPr>
          <p:cNvPr id="3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84731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5" y="1317358"/>
            <a:ext cx="113750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48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5</a:t>
            </a:r>
            <a:r>
              <a:rPr kumimoji="1" lang="en-US" altLang="ja-JP" sz="48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sz="4800" dirty="0"/>
              <a:t> </a:t>
            </a:r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「あなたはチーズが好きではないですよね。」</a:t>
            </a:r>
          </a:p>
          <a:p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「いいえ，好きです。」／「はい，好きではありません。」</a:t>
            </a:r>
            <a:endParaRPr lang="en-US" altLang="ja-JP" sz="4800" dirty="0"/>
          </a:p>
          <a:p>
            <a:pPr lvl="0"/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4800" dirty="0">
                <a:latin typeface="Arial Black" panose="020B0A04020102020204" pitchFamily="34" charset="0"/>
              </a:rPr>
              <a:t>“You don’t like cheese, </a:t>
            </a:r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do you?</a:t>
            </a:r>
            <a:r>
              <a:rPr lang="en-US" altLang="ja-JP" sz="4800" dirty="0">
                <a:latin typeface="Arial Black" panose="020B0A04020102020204" pitchFamily="34" charset="0"/>
              </a:rPr>
              <a:t>”</a:t>
            </a:r>
            <a:endParaRPr lang="ja-JP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“Yes, I do.” / “No, I don’t.”</a:t>
            </a:r>
            <a:endParaRPr lang="ja-JP" altLang="ja-JP" sz="4800" dirty="0">
              <a:latin typeface="Arial Black" panose="020B0A04020102020204" pitchFamily="34" charset="0"/>
            </a:endParaRPr>
          </a:p>
        </p:txBody>
      </p:sp>
      <p:pic>
        <p:nvPicPr>
          <p:cNvPr id="3" name="L1-1_EB_05">
            <a:hlinkClick r:id="" action="ppaction://media"/>
            <a:extLst>
              <a:ext uri="{FF2B5EF4-FFF2-40B4-BE49-F238E27FC236}">
                <a16:creationId xmlns:a16="http://schemas.microsoft.com/office/drawing/2014/main" id="{D269071F-2B57-60B3-96F2-B40A04D02E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6056" y="318737"/>
            <a:ext cx="998621" cy="99862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53258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5" y="1317362"/>
            <a:ext cx="113750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en-US" altLang="ja-JP" sz="48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5.</a:t>
            </a:r>
            <a:r>
              <a:rPr lang="ja-JP" altLang="ja-JP" sz="4800" dirty="0"/>
              <a:t> </a:t>
            </a:r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「あなたはチーズが好きではないですよね。」</a:t>
            </a:r>
          </a:p>
          <a:p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「いいえ，好きです。」／「はい，好きではありません。」</a:t>
            </a:r>
            <a:endParaRPr lang="en-US" altLang="ja-JP" sz="4800" dirty="0"/>
          </a:p>
          <a:p>
            <a:pPr lvl="0"/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4800" dirty="0">
                <a:latin typeface="Arial Black" panose="020B0A04020102020204" pitchFamily="34" charset="0"/>
              </a:rPr>
              <a:t>“You don’t like cheese, </a:t>
            </a:r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[d-]</a:t>
            </a:r>
          </a:p>
          <a:p>
            <a:pPr lvl="0"/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 [y--]?</a:t>
            </a:r>
            <a:r>
              <a:rPr lang="en-US" altLang="ja-JP" sz="4800" dirty="0">
                <a:latin typeface="Arial Black" panose="020B0A04020102020204" pitchFamily="34" charset="0"/>
              </a:rPr>
              <a:t>”</a:t>
            </a:r>
            <a:endParaRPr lang="ja-JP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“Yes, I do.” / “No, I don’t.”</a:t>
            </a:r>
            <a:endParaRPr lang="ja-JP" altLang="ja-JP" sz="4800" dirty="0">
              <a:latin typeface="Arial Black" panose="020B0A04020102020204" pitchFamily="34" charset="0"/>
            </a:endParaRPr>
          </a:p>
        </p:txBody>
      </p:sp>
      <p:pic>
        <p:nvPicPr>
          <p:cNvPr id="3" name="L1-1_EB_05">
            <a:hlinkClick r:id="" action="ppaction://media"/>
            <a:extLst>
              <a:ext uri="{FF2B5EF4-FFF2-40B4-BE49-F238E27FC236}">
                <a16:creationId xmlns:a16="http://schemas.microsoft.com/office/drawing/2014/main" id="{D269071F-2B57-60B3-96F2-B40A04D02E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6056" y="318741"/>
            <a:ext cx="998621" cy="99862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14717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5" y="1317364"/>
            <a:ext cx="113750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en-US" altLang="ja-JP" sz="48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5.</a:t>
            </a:r>
            <a:r>
              <a:rPr lang="ja-JP" altLang="ja-JP" sz="4800" dirty="0"/>
              <a:t> </a:t>
            </a:r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「あなたはチーズが好きではないですよね。」</a:t>
            </a:r>
          </a:p>
          <a:p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「いいえ，好きです。」／「はい，好きではありません。」</a:t>
            </a:r>
            <a:endParaRPr lang="en-US" altLang="ja-JP" sz="4800" dirty="0"/>
          </a:p>
          <a:p>
            <a:pPr lvl="0"/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4800" dirty="0">
                <a:latin typeface="Arial Black" panose="020B0A04020102020204" pitchFamily="34" charset="0"/>
              </a:rPr>
              <a:t>“You don’t like [c-----], </a:t>
            </a:r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[d-]</a:t>
            </a:r>
          </a:p>
          <a:p>
            <a:pPr lvl="0"/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 [y--]?</a:t>
            </a:r>
            <a:r>
              <a:rPr lang="en-US" altLang="ja-JP" sz="4800" dirty="0">
                <a:latin typeface="Arial Black" panose="020B0A04020102020204" pitchFamily="34" charset="0"/>
              </a:rPr>
              <a:t>”</a:t>
            </a:r>
            <a:endParaRPr lang="ja-JP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“Yes, I [d-].” / “No, I [d----].”</a:t>
            </a:r>
            <a:endParaRPr lang="ja-JP" altLang="ja-JP" sz="4800" dirty="0">
              <a:latin typeface="Arial Black" panose="020B0A04020102020204" pitchFamily="34" charset="0"/>
            </a:endParaRPr>
          </a:p>
        </p:txBody>
      </p:sp>
      <p:pic>
        <p:nvPicPr>
          <p:cNvPr id="3" name="L1-1_EB_05">
            <a:hlinkClick r:id="" action="ppaction://media"/>
            <a:extLst>
              <a:ext uri="{FF2B5EF4-FFF2-40B4-BE49-F238E27FC236}">
                <a16:creationId xmlns:a16="http://schemas.microsoft.com/office/drawing/2014/main" id="{D269071F-2B57-60B3-96F2-B40A04D02E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6056" y="318743"/>
            <a:ext cx="998621" cy="99862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44554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8DEF3-43EF-98F7-6290-A2093D761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EE60A9-7772-972E-52F3-38911D88475E}"/>
              </a:ext>
            </a:extLst>
          </p:cNvPr>
          <p:cNvSpPr txBox="1"/>
          <p:nvPr/>
        </p:nvSpPr>
        <p:spPr>
          <a:xfrm>
            <a:off x="476055" y="1498119"/>
            <a:ext cx="113750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en-US" altLang="ja-JP" sz="48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5.</a:t>
            </a:r>
            <a:r>
              <a:rPr lang="ja-JP" altLang="ja-JP" sz="4800" dirty="0"/>
              <a:t> </a:t>
            </a:r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「あなたはチーズが好きではないですよね。」</a:t>
            </a:r>
          </a:p>
          <a:p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「いいえ，好きです。」／「はい，好きではありません。」</a:t>
            </a:r>
            <a:endParaRPr lang="en-US" altLang="ja-JP" sz="4800" dirty="0"/>
          </a:p>
          <a:p>
            <a:pPr lvl="0"/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4800" dirty="0">
                <a:latin typeface="Arial Black" panose="020B0A04020102020204" pitchFamily="34" charset="0"/>
              </a:rPr>
              <a:t>“You</a:t>
            </a:r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--------------------------------</a:t>
            </a:r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4800" dirty="0">
                <a:latin typeface="Arial Black" panose="020B0A04020102020204" pitchFamily="34" charset="0"/>
              </a:rPr>
              <a:t>”</a:t>
            </a:r>
            <a:endParaRPr lang="ja-JP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“Yes, ---.” / “No, -----.”</a:t>
            </a:r>
            <a:endParaRPr lang="ja-JP" altLang="ja-JP" sz="4800" dirty="0">
              <a:latin typeface="Arial Black" panose="020B0A04020102020204" pitchFamily="34" charset="0"/>
            </a:endParaRPr>
          </a:p>
        </p:txBody>
      </p:sp>
      <p:pic>
        <p:nvPicPr>
          <p:cNvPr id="3" name="L1-1_EB_05">
            <a:hlinkClick r:id="" action="ppaction://media"/>
            <a:extLst>
              <a:ext uri="{FF2B5EF4-FFF2-40B4-BE49-F238E27FC236}">
                <a16:creationId xmlns:a16="http://schemas.microsoft.com/office/drawing/2014/main" id="{D269071F-2B57-60B3-96F2-B40A04D02E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6056" y="499498"/>
            <a:ext cx="998621" cy="99862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04976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2B7818-2259-85C1-CA9F-DEC55DAF9307}"/>
              </a:ext>
            </a:extLst>
          </p:cNvPr>
          <p:cNvSpPr txBox="1"/>
          <p:nvPr/>
        </p:nvSpPr>
        <p:spPr>
          <a:xfrm>
            <a:off x="540823" y="2705725"/>
            <a:ext cx="11110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 </a:t>
            </a:r>
            <a:r>
              <a:rPr lang="ja-JP" altLang="en-US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命令文</a:t>
            </a:r>
            <a:endParaRPr kumimoji="1" lang="en-US" altLang="ja-JP" sz="88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694795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40479-6B92-6258-4B19-3B7B590E1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456D4A-B6D4-EA8D-C009-7FAF5B031F54}"/>
              </a:ext>
            </a:extLst>
          </p:cNvPr>
          <p:cNvSpPr txBox="1"/>
          <p:nvPr/>
        </p:nvSpPr>
        <p:spPr>
          <a:xfrm>
            <a:off x="986591" y="2476317"/>
            <a:ext cx="10684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6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注意しなさい。／ここに来なさい。</a:t>
            </a:r>
            <a:endParaRPr kumimoji="1"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Be</a:t>
            </a:r>
            <a:r>
              <a:rPr lang="en-US" altLang="ja-JP" sz="5400" dirty="0">
                <a:latin typeface="Arial Black" panose="020B0A04020102020204" pitchFamily="34" charset="0"/>
              </a:rPr>
              <a:t> careful. /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Come</a:t>
            </a:r>
            <a:r>
              <a:rPr lang="en-US" altLang="ja-JP" sz="5400" dirty="0">
                <a:latin typeface="Arial Black" panose="020B0A04020102020204" pitchFamily="34" charset="0"/>
              </a:rPr>
              <a:t> here.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6">
            <a:hlinkClick r:id="" action="ppaction://media"/>
            <a:extLst>
              <a:ext uri="{FF2B5EF4-FFF2-40B4-BE49-F238E27FC236}">
                <a16:creationId xmlns:a16="http://schemas.microsoft.com/office/drawing/2014/main" id="{476700E1-4073-B73D-EC32-2760ECC4A9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53633"/>
            <a:ext cx="1022684" cy="102268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2418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40479-6B92-6258-4B19-3B7B590E1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456D4A-B6D4-EA8D-C009-7FAF5B031F54}"/>
              </a:ext>
            </a:extLst>
          </p:cNvPr>
          <p:cNvSpPr txBox="1"/>
          <p:nvPr/>
        </p:nvSpPr>
        <p:spPr>
          <a:xfrm>
            <a:off x="986591" y="2476322"/>
            <a:ext cx="10684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6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注意しなさい。／ここに来なさい。</a:t>
            </a:r>
            <a:endParaRPr kumimoji="1"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[B-]</a:t>
            </a:r>
            <a:r>
              <a:rPr lang="en-US" altLang="ja-JP" sz="5400" dirty="0">
                <a:latin typeface="Arial Black" panose="020B0A04020102020204" pitchFamily="34" charset="0"/>
              </a:rPr>
              <a:t> careful. /</a:t>
            </a:r>
            <a:r>
              <a:rPr lang="ja-JP" altLang="en-US" sz="5400" dirty="0">
                <a:latin typeface="Arial Black" panose="020B0A04020102020204" pitchFamily="34" charset="0"/>
              </a:rPr>
              <a:t>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[C---]</a:t>
            </a:r>
            <a:r>
              <a:rPr lang="en-US" altLang="ja-JP" sz="5400" dirty="0">
                <a:latin typeface="Arial Black" panose="020B0A04020102020204" pitchFamily="34" charset="0"/>
              </a:rPr>
              <a:t> here.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6">
            <a:hlinkClick r:id="" action="ppaction://media"/>
            <a:extLst>
              <a:ext uri="{FF2B5EF4-FFF2-40B4-BE49-F238E27FC236}">
                <a16:creationId xmlns:a16="http://schemas.microsoft.com/office/drawing/2014/main" id="{476700E1-4073-B73D-EC32-2760ECC4A9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53638"/>
            <a:ext cx="1022684" cy="102268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59001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48A7D-9631-4887-90E4-A2806FF53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6FB2A33-017D-500B-433A-8238D4AC6147}"/>
              </a:ext>
            </a:extLst>
          </p:cNvPr>
          <p:cNvSpPr txBox="1"/>
          <p:nvPr/>
        </p:nvSpPr>
        <p:spPr>
          <a:xfrm>
            <a:off x="986591" y="2476316"/>
            <a:ext cx="10684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6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注意しなさい。／ここに来なさい。</a:t>
            </a:r>
            <a:endParaRPr kumimoji="1"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[B-]</a:t>
            </a:r>
            <a:r>
              <a:rPr lang="en-US" altLang="ja-JP" sz="5400" dirty="0">
                <a:latin typeface="Arial Black" panose="020B0A04020102020204" pitchFamily="34" charset="0"/>
              </a:rPr>
              <a:t> [c------]. /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[C---]</a:t>
            </a:r>
            <a:r>
              <a:rPr lang="en-US" altLang="ja-JP" sz="5400" dirty="0">
                <a:latin typeface="Arial Black" panose="020B0A04020102020204" pitchFamily="34" charset="0"/>
              </a:rPr>
              <a:t> [h---].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6">
            <a:hlinkClick r:id="" action="ppaction://media"/>
            <a:extLst>
              <a:ext uri="{FF2B5EF4-FFF2-40B4-BE49-F238E27FC236}">
                <a16:creationId xmlns:a16="http://schemas.microsoft.com/office/drawing/2014/main" id="{795BFF6E-5853-CD8F-AD7A-5F8290991E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53632"/>
            <a:ext cx="1022684" cy="102268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03975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40479-6B92-6258-4B19-3B7B590E1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456D4A-B6D4-EA8D-C009-7FAF5B031F54}"/>
              </a:ext>
            </a:extLst>
          </p:cNvPr>
          <p:cNvSpPr txBox="1"/>
          <p:nvPr/>
        </p:nvSpPr>
        <p:spPr>
          <a:xfrm>
            <a:off x="986591" y="2476310"/>
            <a:ext cx="10684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6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注意しなさい。／ここに来なさい。</a:t>
            </a:r>
            <a:endParaRPr kumimoji="1"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Be</a:t>
            </a:r>
            <a:r>
              <a:rPr lang="en-US" altLang="ja-JP" sz="5400" dirty="0">
                <a:latin typeface="Arial Black" panose="020B0A04020102020204" pitchFamily="34" charset="0"/>
              </a:rPr>
              <a:t> -------. /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Come</a:t>
            </a:r>
            <a:r>
              <a:rPr lang="en-US" altLang="ja-JP" sz="5400" dirty="0">
                <a:latin typeface="Arial Black" panose="020B0A04020102020204" pitchFamily="34" charset="0"/>
              </a:rPr>
              <a:t> 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6">
            <a:hlinkClick r:id="" action="ppaction://media"/>
            <a:extLst>
              <a:ext uri="{FF2B5EF4-FFF2-40B4-BE49-F238E27FC236}">
                <a16:creationId xmlns:a16="http://schemas.microsoft.com/office/drawing/2014/main" id="{476700E1-4073-B73D-EC32-2760ECC4A9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53626"/>
            <a:ext cx="1022684" cy="102268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61533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F85B-A76A-EC4F-3098-79775F72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D93B06-8E6B-942D-58F9-20F6E66E58A5}"/>
              </a:ext>
            </a:extLst>
          </p:cNvPr>
          <p:cNvSpPr txBox="1"/>
          <p:nvPr/>
        </p:nvSpPr>
        <p:spPr>
          <a:xfrm>
            <a:off x="986591" y="1498119"/>
            <a:ext cx="10684042" cy="3398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7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遅れてはいけません。／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絵に触れてはいけません。</a:t>
            </a:r>
          </a:p>
          <a:p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Don’t</a:t>
            </a:r>
            <a:r>
              <a:rPr lang="en-US" altLang="ja-JP" sz="5400" dirty="0">
                <a:latin typeface="Arial Black" panose="020B0A04020102020204" pitchFamily="34" charset="0"/>
              </a:rPr>
              <a:t> be late. /</a:t>
            </a:r>
          </a:p>
          <a:p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Don’t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touch the paintings.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5" name="L1-1_EB_07">
            <a:hlinkClick r:id="" action="ppaction://media"/>
            <a:extLst>
              <a:ext uri="{FF2B5EF4-FFF2-40B4-BE49-F238E27FC236}">
                <a16:creationId xmlns:a16="http://schemas.microsoft.com/office/drawing/2014/main" id="{C254D76A-A665-4997-97C2-B2BC88B07F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499497"/>
            <a:ext cx="998622" cy="998622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27240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2B7818-2259-85C1-CA9F-DEC55DAF9307}"/>
              </a:ext>
            </a:extLst>
          </p:cNvPr>
          <p:cNvSpPr txBox="1"/>
          <p:nvPr/>
        </p:nvSpPr>
        <p:spPr>
          <a:xfrm>
            <a:off x="384413" y="2705725"/>
            <a:ext cx="11110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 </a:t>
            </a:r>
            <a:r>
              <a:rPr kumimoji="1" lang="ja-JP" altLang="en-US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さまざまな疑問文</a:t>
            </a:r>
            <a:endParaRPr kumimoji="1" lang="en-US" altLang="ja-JP" sz="88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285075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F85B-A76A-EC4F-3098-79775F72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D93B06-8E6B-942D-58F9-20F6E66E58A5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7.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遅れてはいけません。／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絵に触れてはいけません。</a:t>
            </a:r>
          </a:p>
          <a:p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[D---]</a:t>
            </a:r>
            <a:r>
              <a:rPr lang="en-US" altLang="ja-JP" sz="5400" dirty="0">
                <a:latin typeface="Arial Black" panose="020B0A04020102020204" pitchFamily="34" charset="0"/>
              </a:rPr>
              <a:t> be late. /</a:t>
            </a:r>
          </a:p>
          <a:p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D---]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touch the paintings.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7">
            <a:hlinkClick r:id="" action="ppaction://media"/>
            <a:extLst>
              <a:ext uri="{FF2B5EF4-FFF2-40B4-BE49-F238E27FC236}">
                <a16:creationId xmlns:a16="http://schemas.microsoft.com/office/drawing/2014/main" id="{5DC14DF9-4A93-1E36-19AA-E5421C53EF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499497"/>
            <a:ext cx="998622" cy="998622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88373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F85B-A76A-EC4F-3098-79775F72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D93B06-8E6B-942D-58F9-20F6E66E58A5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7.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遅れてはいけません。／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絵に触れてはいけません。</a:t>
            </a:r>
          </a:p>
          <a:p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[D---]</a:t>
            </a:r>
            <a:r>
              <a:rPr lang="en-US" altLang="ja-JP" sz="5400" dirty="0">
                <a:latin typeface="Arial Black" panose="020B0A04020102020204" pitchFamily="34" charset="0"/>
              </a:rPr>
              <a:t> be [l---]. /</a:t>
            </a:r>
          </a:p>
          <a:p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D---]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[</a:t>
            </a:r>
            <a:r>
              <a:rPr lang="en-US" altLang="ja-JP" sz="5400" dirty="0">
                <a:latin typeface="Arial Black" panose="020B0A04020102020204" pitchFamily="34" charset="0"/>
              </a:rPr>
              <a:t>t----] the [p--------].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7">
            <a:hlinkClick r:id="" action="ppaction://media"/>
            <a:extLst>
              <a:ext uri="{FF2B5EF4-FFF2-40B4-BE49-F238E27FC236}">
                <a16:creationId xmlns:a16="http://schemas.microsoft.com/office/drawing/2014/main" id="{207E4CB7-7E83-4F2F-DADB-7F73D558D6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499497"/>
            <a:ext cx="998622" cy="998622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780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F85B-A76A-EC4F-3098-79775F72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D93B06-8E6B-942D-58F9-20F6E66E58A5}"/>
              </a:ext>
            </a:extLst>
          </p:cNvPr>
          <p:cNvSpPr txBox="1"/>
          <p:nvPr/>
        </p:nvSpPr>
        <p:spPr>
          <a:xfrm>
            <a:off x="986591" y="1498119"/>
            <a:ext cx="10684042" cy="3398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7.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遅れてはいけません。／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絵に触れてはいけません。</a:t>
            </a:r>
          </a:p>
          <a:p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Don’t</a:t>
            </a:r>
            <a:r>
              <a:rPr lang="en-US" altLang="ja-JP" sz="5400" dirty="0">
                <a:latin typeface="Arial Black" panose="020B0A04020102020204" pitchFamily="34" charset="0"/>
              </a:rPr>
              <a:t> ------. /</a:t>
            </a:r>
          </a:p>
          <a:p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Don’t </a:t>
            </a:r>
            <a:r>
              <a:rPr lang="en-US" altLang="ja-JP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------------------------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7">
            <a:hlinkClick r:id="" action="ppaction://media"/>
            <a:extLst>
              <a:ext uri="{FF2B5EF4-FFF2-40B4-BE49-F238E27FC236}">
                <a16:creationId xmlns:a16="http://schemas.microsoft.com/office/drawing/2014/main" id="{15EE6887-A4DA-01C9-5E44-D9276D0446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499497"/>
            <a:ext cx="998622" cy="998622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13743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F85B-A76A-EC4F-3098-79775F72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D93B06-8E6B-942D-58F9-20F6E66E58A5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8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買い物に行きましょう。</a:t>
            </a: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Let’s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go shopping.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1-1_EB_08">
            <a:hlinkClick r:id="" action="ppaction://media"/>
            <a:extLst>
              <a:ext uri="{FF2B5EF4-FFF2-40B4-BE49-F238E27FC236}">
                <a16:creationId xmlns:a16="http://schemas.microsoft.com/office/drawing/2014/main" id="{8C39B2DB-2EF3-27CB-C62F-BA29D1A02C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54766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F85B-A76A-EC4F-3098-79775F72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D93B06-8E6B-942D-58F9-20F6E66E58A5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8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買い物に行きましょう。</a:t>
            </a: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[L---]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go shopping.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1-1_EB_08">
            <a:hlinkClick r:id="" action="ppaction://media"/>
            <a:extLst>
              <a:ext uri="{FF2B5EF4-FFF2-40B4-BE49-F238E27FC236}">
                <a16:creationId xmlns:a16="http://schemas.microsoft.com/office/drawing/2014/main" id="{8C39B2DB-2EF3-27CB-C62F-BA29D1A02C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86122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F85B-A76A-EC4F-3098-79775F72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D93B06-8E6B-942D-58F9-20F6E66E58A5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8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買い物に行きましょう。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[L---]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go [s-------].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1-1_EB_08">
            <a:hlinkClick r:id="" action="ppaction://media"/>
            <a:extLst>
              <a:ext uri="{FF2B5EF4-FFF2-40B4-BE49-F238E27FC236}">
                <a16:creationId xmlns:a16="http://schemas.microsoft.com/office/drawing/2014/main" id="{8C39B2DB-2EF3-27CB-C62F-BA29D1A02C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12724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0BE1A-6A5D-0EF6-B7D3-1E50CB3D6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ACBDA0-B20B-43C6-DE65-C7991F89449D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8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買い物に行きましょう。</a:t>
            </a: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Let’s </a:t>
            </a:r>
            <a:r>
              <a:rPr lang="en-US" altLang="ja-JP" sz="5400" b="1" dirty="0">
                <a:latin typeface="Arial Black" panose="020B0A04020102020204" pitchFamily="34" charset="0"/>
              </a:rPr>
              <a:t>---------------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1-1_EB_08">
            <a:hlinkClick r:id="" action="ppaction://media"/>
            <a:extLst>
              <a:ext uri="{FF2B5EF4-FFF2-40B4-BE49-F238E27FC236}">
                <a16:creationId xmlns:a16="http://schemas.microsoft.com/office/drawing/2014/main" id="{213DC1D6-9751-3FFD-981B-00A5E60064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28558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2B7818-2259-85C1-CA9F-DEC55DAF9307}"/>
              </a:ext>
            </a:extLst>
          </p:cNvPr>
          <p:cNvSpPr txBox="1"/>
          <p:nvPr/>
        </p:nvSpPr>
        <p:spPr>
          <a:xfrm>
            <a:off x="540823" y="2028616"/>
            <a:ext cx="11110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</a:t>
            </a:r>
            <a:r>
              <a:rPr lang="ja-JP" altLang="en-US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感嘆文</a:t>
            </a:r>
            <a:endParaRPr kumimoji="1" lang="en-US" altLang="ja-JP" sz="88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2770414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0BE1A-6A5D-0EF6-B7D3-1E50CB3D6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ACBDA0-B20B-43C6-DE65-C7991F89449D}"/>
              </a:ext>
            </a:extLst>
          </p:cNvPr>
          <p:cNvSpPr txBox="1"/>
          <p:nvPr/>
        </p:nvSpPr>
        <p:spPr>
          <a:xfrm>
            <a:off x="842212" y="223176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9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この家はなんて美しいのだろう！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How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beautiful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house 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9">
            <a:hlinkClick r:id="" action="ppaction://media"/>
            <a:extLst>
              <a:ext uri="{FF2B5EF4-FFF2-40B4-BE49-F238E27FC236}">
                <a16:creationId xmlns:a16="http://schemas.microsoft.com/office/drawing/2014/main" id="{7698ED9C-493F-FC31-E2A7-36AE4CE390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185022"/>
            <a:ext cx="1046747" cy="1046747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69526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0BE1A-6A5D-0EF6-B7D3-1E50CB3D6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ACBDA0-B20B-43C6-DE65-C7991F89449D}"/>
              </a:ext>
            </a:extLst>
          </p:cNvPr>
          <p:cNvSpPr txBox="1"/>
          <p:nvPr/>
        </p:nvSpPr>
        <p:spPr>
          <a:xfrm>
            <a:off x="842212" y="2231758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9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この家はなんて美しいのだろう！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[H--]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[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b--------]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house 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9">
            <a:hlinkClick r:id="" action="ppaction://media"/>
            <a:extLst>
              <a:ext uri="{FF2B5EF4-FFF2-40B4-BE49-F238E27FC236}">
                <a16:creationId xmlns:a16="http://schemas.microsoft.com/office/drawing/2014/main" id="{7698ED9C-493F-FC31-E2A7-36AE4CE390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185011"/>
            <a:ext cx="1046747" cy="1046747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11790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6EEE81A-391D-A6EC-A028-8A8ADD1CC2DA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「あなたは何を買いましたか。」「私は</a:t>
            </a:r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シャツを買いました。」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What</a:t>
            </a:r>
            <a:r>
              <a:rPr lang="en-US" altLang="ja-JP" sz="5400" b="1" dirty="0"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did you buy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“I bought a T-shirt.”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1">
            <a:hlinkClick r:id="" action="ppaction://media"/>
            <a:extLst>
              <a:ext uri="{FF2B5EF4-FFF2-40B4-BE49-F238E27FC236}">
                <a16:creationId xmlns:a16="http://schemas.microsoft.com/office/drawing/2014/main" id="{5B1CC1EC-CDA2-4C62-2DEA-C8A5B4A4BD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605588"/>
            <a:ext cx="1070811" cy="107081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89264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0BE1A-6A5D-0EF6-B7D3-1E50CB3D6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ACBDA0-B20B-43C6-DE65-C7991F89449D}"/>
              </a:ext>
            </a:extLst>
          </p:cNvPr>
          <p:cNvSpPr txBox="1"/>
          <p:nvPr/>
        </p:nvSpPr>
        <p:spPr>
          <a:xfrm>
            <a:off x="842212" y="2231768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9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この家はなんて美しいのだろう！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[H--]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[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b--------]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[h----]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[</a:t>
            </a:r>
            <a:r>
              <a:rPr lang="en-US" altLang="ja-JP" sz="5400" dirty="0" err="1">
                <a:latin typeface="Arial Black" panose="020B0A04020102020204" pitchFamily="34" charset="0"/>
              </a:rPr>
              <a:t>i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9">
            <a:hlinkClick r:id="" action="ppaction://media"/>
            <a:extLst>
              <a:ext uri="{FF2B5EF4-FFF2-40B4-BE49-F238E27FC236}">
                <a16:creationId xmlns:a16="http://schemas.microsoft.com/office/drawing/2014/main" id="{7698ED9C-493F-FC31-E2A7-36AE4CE390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185021"/>
            <a:ext cx="1046747" cy="1046747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46998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E18C-BF71-5FB2-BF1F-5ABA26BCC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048F17-BB19-BEF6-77A5-48A11EAAC20B}"/>
              </a:ext>
            </a:extLst>
          </p:cNvPr>
          <p:cNvSpPr txBox="1"/>
          <p:nvPr/>
        </p:nvSpPr>
        <p:spPr>
          <a:xfrm>
            <a:off x="842212" y="2348722"/>
            <a:ext cx="106840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9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この家はなんて美しいのだろう！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How</a:t>
            </a:r>
            <a:r>
              <a:rPr lang="ja-JP" altLang="en-US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b="1" dirty="0">
                <a:latin typeface="Arial Black" panose="020B0A04020102020204" pitchFamily="34" charset="0"/>
              </a:rPr>
              <a:t>----------------------------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9">
            <a:hlinkClick r:id="" action="ppaction://media"/>
            <a:extLst>
              <a:ext uri="{FF2B5EF4-FFF2-40B4-BE49-F238E27FC236}">
                <a16:creationId xmlns:a16="http://schemas.microsoft.com/office/drawing/2014/main" id="{6A1EC4B2-0717-C786-9AA3-F114FD2AC2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301975"/>
            <a:ext cx="1046747" cy="1046747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47628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E18C-BF71-5FB2-BF1F-5ABA26BCC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048F17-BB19-BEF6-77A5-48A11EAAC20B}"/>
              </a:ext>
            </a:extLst>
          </p:cNvPr>
          <p:cNvSpPr txBox="1"/>
          <p:nvPr/>
        </p:nvSpPr>
        <p:spPr>
          <a:xfrm>
            <a:off x="753979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10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これはなんて美しい家だろう！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What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a beautiful house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10">
            <a:hlinkClick r:id="" action="ppaction://media"/>
            <a:extLst>
              <a:ext uri="{FF2B5EF4-FFF2-40B4-BE49-F238E27FC236}">
                <a16:creationId xmlns:a16="http://schemas.microsoft.com/office/drawing/2014/main" id="{2ED67F8C-BC5D-69F4-749D-D59BCB94E9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53979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71931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E18C-BF71-5FB2-BF1F-5ABA26BCC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048F17-BB19-BEF6-77A5-48A11EAAC20B}"/>
              </a:ext>
            </a:extLst>
          </p:cNvPr>
          <p:cNvSpPr txBox="1"/>
          <p:nvPr/>
        </p:nvSpPr>
        <p:spPr>
          <a:xfrm>
            <a:off x="753979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10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これはなんて美しい家だろう！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a [b--------] [h----]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10">
            <a:hlinkClick r:id="" action="ppaction://media"/>
            <a:extLst>
              <a:ext uri="{FF2B5EF4-FFF2-40B4-BE49-F238E27FC236}">
                <a16:creationId xmlns:a16="http://schemas.microsoft.com/office/drawing/2014/main" id="{2ED67F8C-BC5D-69F4-749D-D59BCB94E9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53979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62369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E18C-BF71-5FB2-BF1F-5ABA26BCC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048F17-BB19-BEF6-77A5-48A11EAAC20B}"/>
              </a:ext>
            </a:extLst>
          </p:cNvPr>
          <p:cNvSpPr txBox="1"/>
          <p:nvPr/>
        </p:nvSpPr>
        <p:spPr>
          <a:xfrm>
            <a:off x="753979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10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これはなんて美しい家だろう！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a [b--------] [h----]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[</a:t>
            </a:r>
            <a:r>
              <a:rPr lang="en-US" altLang="ja-JP" sz="5400" dirty="0" err="1">
                <a:latin typeface="Arial Black" panose="020B0A04020102020204" pitchFamily="34" charset="0"/>
              </a:rPr>
              <a:t>i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10">
            <a:hlinkClick r:id="" action="ppaction://media"/>
            <a:extLst>
              <a:ext uri="{FF2B5EF4-FFF2-40B4-BE49-F238E27FC236}">
                <a16:creationId xmlns:a16="http://schemas.microsoft.com/office/drawing/2014/main" id="{2ED67F8C-BC5D-69F4-749D-D59BCB94E9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53979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18270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8D6CF-CC16-6272-9EB7-FFC226B86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9AA1930-10A4-462C-6641-88949459399E}"/>
              </a:ext>
            </a:extLst>
          </p:cNvPr>
          <p:cNvSpPr txBox="1"/>
          <p:nvPr/>
        </p:nvSpPr>
        <p:spPr>
          <a:xfrm>
            <a:off x="753979" y="1498119"/>
            <a:ext cx="106840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10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これはなんて美しい家だろう！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What </a:t>
            </a:r>
            <a:r>
              <a:rPr lang="en-US" altLang="ja-JP" sz="5400" b="1" dirty="0">
                <a:latin typeface="Arial Black" panose="020B0A04020102020204" pitchFamily="34" charset="0"/>
              </a:rPr>
              <a:t>------------------------------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10">
            <a:hlinkClick r:id="" action="ppaction://media"/>
            <a:extLst>
              <a:ext uri="{FF2B5EF4-FFF2-40B4-BE49-F238E27FC236}">
                <a16:creationId xmlns:a16="http://schemas.microsoft.com/office/drawing/2014/main" id="{973C3472-64A7-7682-441E-BE2BC0198C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53979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79071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570322-0A2B-BE97-6A27-B09D271A1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83736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総復習</a:t>
            </a:r>
          </a:p>
        </p:txBody>
      </p:sp>
      <p:sp>
        <p:nvSpPr>
          <p:cNvPr id="3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573094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1865B-24AE-F5E2-7015-D909578A8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9DF590-75DC-CBE7-D4B3-3E548E5BE17D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「あなたは何を買いましたか。」「私は</a:t>
            </a:r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シャツを買いました。」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[W---]</a:t>
            </a:r>
            <a:r>
              <a:rPr lang="en-US" altLang="ja-JP" sz="5400" b="1" dirty="0">
                <a:latin typeface="Arial Black" panose="020B0A04020102020204" pitchFamily="34" charset="0"/>
              </a:rPr>
              <a:t> [d--]</a:t>
            </a:r>
            <a:r>
              <a:rPr lang="en-US" altLang="ja-JP" sz="5400" dirty="0">
                <a:latin typeface="Arial Black" panose="020B0A04020102020204" pitchFamily="34" charset="0"/>
              </a:rPr>
              <a:t> you [b--]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“I [b-----] a T-shirt.”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1">
            <a:hlinkClick r:id="" action="ppaction://media"/>
            <a:extLst>
              <a:ext uri="{FF2B5EF4-FFF2-40B4-BE49-F238E27FC236}">
                <a16:creationId xmlns:a16="http://schemas.microsoft.com/office/drawing/2014/main" id="{060D8EE4-494C-E3B9-3BBD-41799D011E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605588"/>
            <a:ext cx="1070811" cy="107081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54964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AC35E-679B-5A6D-40AD-380A11E78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817EE1-D317-7339-CC83-9C89C41C5213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2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「誰が主役を演じるのですか。」「マイクです。」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[W--]</a:t>
            </a:r>
            <a:r>
              <a:rPr lang="en-US" altLang="ja-JP" sz="5400" dirty="0">
                <a:latin typeface="Arial Black" panose="020B0A04020102020204" pitchFamily="34" charset="0"/>
              </a:rPr>
              <a:t> [p----] the [h---]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“Mike [d---].”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1-1_EB_02">
            <a:hlinkClick r:id="" action="ppaction://media"/>
            <a:extLst>
              <a:ext uri="{FF2B5EF4-FFF2-40B4-BE49-F238E27FC236}">
                <a16:creationId xmlns:a16="http://schemas.microsoft.com/office/drawing/2014/main" id="{89426CBE-BD6D-FA23-3E34-6CC0E75312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547624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79204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3AC0A-021D-FC47-5A02-56C21CB74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5841CB-4196-BDEF-1901-5FD04B1D7F7E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3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「これは誰のコートですか。」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「私のです。」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[W----] </a:t>
            </a:r>
            <a:r>
              <a:rPr lang="en-US" altLang="ja-JP" sz="5400" b="1" dirty="0">
                <a:latin typeface="Arial Black" panose="020B0A04020102020204" pitchFamily="34" charset="0"/>
              </a:rPr>
              <a:t>[</a:t>
            </a:r>
            <a:r>
              <a:rPr lang="en-US" altLang="ja-JP" sz="5400" dirty="0">
                <a:latin typeface="Arial Black" panose="020B0A04020102020204" pitchFamily="34" charset="0"/>
              </a:rPr>
              <a:t>c---] is this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“It’s [m---].” 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3">
            <a:hlinkClick r:id="" action="ppaction://media"/>
            <a:extLst>
              <a:ext uri="{FF2B5EF4-FFF2-40B4-BE49-F238E27FC236}">
                <a16:creationId xmlns:a16="http://schemas.microsoft.com/office/drawing/2014/main" id="{E67679C3-DAAE-E67D-8097-B7C51029AB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491477"/>
            <a:ext cx="1090863" cy="109086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44178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6EEE81A-391D-A6EC-A028-8A8ADD1CC2DA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「あなたは何を買いましたか。」「私は</a:t>
            </a:r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シャツを買いました。」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[W---]</a:t>
            </a:r>
            <a:r>
              <a:rPr lang="en-US" altLang="ja-JP" sz="5400" b="1" dirty="0"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did you buy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“I bought a T-shirt.”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1">
            <a:hlinkClick r:id="" action="ppaction://media"/>
            <a:extLst>
              <a:ext uri="{FF2B5EF4-FFF2-40B4-BE49-F238E27FC236}">
                <a16:creationId xmlns:a16="http://schemas.microsoft.com/office/drawing/2014/main" id="{5B1CC1EC-CDA2-4C62-2DEA-C8A5B4A4BD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605588"/>
            <a:ext cx="1070811" cy="107081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26234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38DAB-FB26-3514-D531-2A43531F1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5ABF0A-3EBD-6E7D-9203-65A687FDC83B}"/>
              </a:ext>
            </a:extLst>
          </p:cNvPr>
          <p:cNvSpPr txBox="1"/>
          <p:nvPr/>
        </p:nvSpPr>
        <p:spPr>
          <a:xfrm>
            <a:off x="476056" y="1338630"/>
            <a:ext cx="113630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4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「あなたは学生ですよね。」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はい，そうです。」／「いいえ，違います。」</a:t>
            </a:r>
            <a:endParaRPr lang="en-US" altLang="ja-JP" sz="5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“You [a--] a [s------],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[a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----] </a:t>
            </a:r>
          </a:p>
          <a:p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[y--]?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“Yes, I [a-].” / “No, I’m [n--].”</a:t>
            </a:r>
            <a:endParaRPr lang="ja-JP" altLang="ja-JP" sz="5400" dirty="0"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04">
            <a:hlinkClick r:id="" action="ppaction://media"/>
            <a:extLst>
              <a:ext uri="{FF2B5EF4-FFF2-40B4-BE49-F238E27FC236}">
                <a16:creationId xmlns:a16="http://schemas.microsoft.com/office/drawing/2014/main" id="{52BCAAF3-2C99-2408-5388-B9817A077C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388135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15632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9A65C-117A-058D-2088-5B6E40B74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C63B21-6D71-0EA2-32E4-0414A780C3FB}"/>
              </a:ext>
            </a:extLst>
          </p:cNvPr>
          <p:cNvSpPr txBox="1"/>
          <p:nvPr/>
        </p:nvSpPr>
        <p:spPr>
          <a:xfrm>
            <a:off x="476055" y="1296098"/>
            <a:ext cx="113750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en-US" altLang="ja-JP" sz="48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5.</a:t>
            </a:r>
            <a:r>
              <a:rPr lang="ja-JP" altLang="ja-JP" sz="4800" dirty="0"/>
              <a:t> </a:t>
            </a:r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「あなたはチーズが好きではないですよね。」</a:t>
            </a:r>
          </a:p>
          <a:p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「いいえ，好きです。」／「はい，好きではありません。」</a:t>
            </a:r>
            <a:endParaRPr lang="en-US" altLang="ja-JP" sz="4800" dirty="0"/>
          </a:p>
          <a:p>
            <a:pPr lvl="0"/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4800" dirty="0">
                <a:latin typeface="Arial Black" panose="020B0A04020102020204" pitchFamily="34" charset="0"/>
              </a:rPr>
              <a:t>“You don’t like [c-----], </a:t>
            </a:r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[d-]</a:t>
            </a:r>
          </a:p>
          <a:p>
            <a:pPr lvl="0"/>
            <a:r>
              <a:rPr lang="en-US" altLang="ja-JP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> [y--]?</a:t>
            </a:r>
            <a:r>
              <a:rPr lang="en-US" altLang="ja-JP" sz="4800" dirty="0">
                <a:latin typeface="Arial Black" panose="020B0A04020102020204" pitchFamily="34" charset="0"/>
              </a:rPr>
              <a:t>”</a:t>
            </a:r>
            <a:endParaRPr lang="ja-JP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“Yes, I [d-].” / “No, I [d----].”</a:t>
            </a:r>
            <a:endParaRPr lang="ja-JP" altLang="ja-JP" sz="4800" dirty="0">
              <a:latin typeface="Arial Black" panose="020B0A04020102020204" pitchFamily="34" charset="0"/>
            </a:endParaRPr>
          </a:p>
        </p:txBody>
      </p:sp>
      <p:pic>
        <p:nvPicPr>
          <p:cNvPr id="3" name="L1-1_EB_05">
            <a:hlinkClick r:id="" action="ppaction://media"/>
            <a:extLst>
              <a:ext uri="{FF2B5EF4-FFF2-40B4-BE49-F238E27FC236}">
                <a16:creationId xmlns:a16="http://schemas.microsoft.com/office/drawing/2014/main" id="{98042B44-8206-7981-37B1-5A5233378E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6056" y="297477"/>
            <a:ext cx="998621" cy="99862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00962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86A6A-543E-FBDD-0F0C-A8CB689C8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24036D2-8021-F52A-EFA3-91BC3B4D6086}"/>
              </a:ext>
            </a:extLst>
          </p:cNvPr>
          <p:cNvSpPr txBox="1"/>
          <p:nvPr/>
        </p:nvSpPr>
        <p:spPr>
          <a:xfrm>
            <a:off x="986591" y="2253032"/>
            <a:ext cx="10684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6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注意しなさい。／ここに来なさい。</a:t>
            </a:r>
            <a:endParaRPr kumimoji="1"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[B-]</a:t>
            </a:r>
            <a:r>
              <a:rPr lang="en-US" altLang="ja-JP" sz="5400" dirty="0">
                <a:latin typeface="Arial Black" panose="020B0A04020102020204" pitchFamily="34" charset="0"/>
              </a:rPr>
              <a:t> [c------]. /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[C---]</a:t>
            </a:r>
            <a:r>
              <a:rPr lang="en-US" altLang="ja-JP" sz="5400" dirty="0">
                <a:latin typeface="Arial Black" panose="020B0A04020102020204" pitchFamily="34" charset="0"/>
              </a:rPr>
              <a:t> [h---].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6">
            <a:hlinkClick r:id="" action="ppaction://media"/>
            <a:extLst>
              <a:ext uri="{FF2B5EF4-FFF2-40B4-BE49-F238E27FC236}">
                <a16:creationId xmlns:a16="http://schemas.microsoft.com/office/drawing/2014/main" id="{9A21638C-399F-8460-6A7C-64441645B2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230348"/>
            <a:ext cx="1022684" cy="102268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50119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55F74-9F15-56BD-8937-79ACB896B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2028F48-4DD4-D2C5-18B4-B3EFAA742536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7.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遅れてはいけません。／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絵に触れてはいけません。</a:t>
            </a:r>
          </a:p>
          <a:p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[D---]</a:t>
            </a:r>
            <a:r>
              <a:rPr lang="en-US" altLang="ja-JP" sz="5400" dirty="0">
                <a:latin typeface="Arial Black" panose="020B0A04020102020204" pitchFamily="34" charset="0"/>
              </a:rPr>
              <a:t> be [l---]. /</a:t>
            </a:r>
          </a:p>
          <a:p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D---]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[</a:t>
            </a:r>
            <a:r>
              <a:rPr lang="en-US" altLang="ja-JP" sz="5400" dirty="0">
                <a:latin typeface="Arial Black" panose="020B0A04020102020204" pitchFamily="34" charset="0"/>
              </a:rPr>
              <a:t>t----] the [p--------].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7">
            <a:hlinkClick r:id="" action="ppaction://media"/>
            <a:extLst>
              <a:ext uri="{FF2B5EF4-FFF2-40B4-BE49-F238E27FC236}">
                <a16:creationId xmlns:a16="http://schemas.microsoft.com/office/drawing/2014/main" id="{0B93FE93-8666-420F-4135-F91DF5E034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0179" y="389021"/>
            <a:ext cx="1283368" cy="1283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06114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4BFE1-C1D7-BD40-8686-8C068E7D3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B2CA380-03A2-8020-4A69-17CE242D1806}"/>
              </a:ext>
            </a:extLst>
          </p:cNvPr>
          <p:cNvSpPr txBox="1"/>
          <p:nvPr/>
        </p:nvSpPr>
        <p:spPr>
          <a:xfrm>
            <a:off x="986591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8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買い物に行きましょう。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[L---]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go [s-------].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1-1_EB_08">
            <a:hlinkClick r:id="" action="ppaction://media"/>
            <a:extLst>
              <a:ext uri="{FF2B5EF4-FFF2-40B4-BE49-F238E27FC236}">
                <a16:creationId xmlns:a16="http://schemas.microsoft.com/office/drawing/2014/main" id="{E5A59AB5-E42F-1C74-B1D7-122F3F6333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591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786574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F64ED-12C2-D986-3F10-14D31758A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DD86E09-E281-B3A5-A2CD-2199DF999989}"/>
              </a:ext>
            </a:extLst>
          </p:cNvPr>
          <p:cNvSpPr txBox="1"/>
          <p:nvPr/>
        </p:nvSpPr>
        <p:spPr>
          <a:xfrm>
            <a:off x="842212" y="1498119"/>
            <a:ext cx="106840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9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この家はなんて美しいのだろう！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[H--]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[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b--------]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[h----]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[</a:t>
            </a:r>
            <a:r>
              <a:rPr lang="en-US" altLang="ja-JP" sz="5400" dirty="0" err="1">
                <a:latin typeface="Arial Black" panose="020B0A04020102020204" pitchFamily="34" charset="0"/>
              </a:rPr>
              <a:t>i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1-1_EB_09">
            <a:hlinkClick r:id="" action="ppaction://media"/>
            <a:extLst>
              <a:ext uri="{FF2B5EF4-FFF2-40B4-BE49-F238E27FC236}">
                <a16:creationId xmlns:a16="http://schemas.microsoft.com/office/drawing/2014/main" id="{F7E4C9D6-E520-2C2E-450D-4B9D689AF6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2212" y="1498119"/>
            <a:ext cx="1046747" cy="1046747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69343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9574C-C352-D634-FE25-E57F98466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32BDFC-C72D-DE9C-6EA9-A3746AF645BF}"/>
              </a:ext>
            </a:extLst>
          </p:cNvPr>
          <p:cNvSpPr txBox="1"/>
          <p:nvPr/>
        </p:nvSpPr>
        <p:spPr>
          <a:xfrm>
            <a:off x="753979" y="1498119"/>
            <a:ext cx="10684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b="1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10</a:t>
            </a:r>
            <a:r>
              <a:rPr kumimoji="1" lang="en-US" altLang="ja-JP" sz="5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これはなんて美しい家だろう！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　</a:t>
            </a:r>
            <a:r>
              <a:rPr kumimoji="1"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a [b--------] [h----]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this [</a:t>
            </a:r>
            <a:r>
              <a:rPr lang="en-US" altLang="ja-JP" sz="5400" dirty="0" err="1">
                <a:latin typeface="Arial Black" panose="020B0A04020102020204" pitchFamily="34" charset="0"/>
              </a:rPr>
              <a:t>i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ja-JP" altLang="ja-JP" sz="5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L1-1_EB_10">
            <a:hlinkClick r:id="" action="ppaction://media"/>
            <a:extLst>
              <a:ext uri="{FF2B5EF4-FFF2-40B4-BE49-F238E27FC236}">
                <a16:creationId xmlns:a16="http://schemas.microsoft.com/office/drawing/2014/main" id="{DF9D7FEA-0887-6BF5-C3F9-1DB9B8D92D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53979" y="1498119"/>
            <a:ext cx="902368" cy="90236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62326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066AB-4B96-E211-DDF7-E2D5D73D8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sz="8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終了</a:t>
            </a:r>
          </a:p>
        </p:txBody>
      </p:sp>
      <p:sp>
        <p:nvSpPr>
          <p:cNvPr id="3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13450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6EEE81A-391D-A6EC-A028-8A8ADD1CC2DA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「あなたは何を買いましたか。」「私は</a:t>
            </a:r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シャツを買いました。」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[W---]</a:t>
            </a:r>
            <a:r>
              <a:rPr lang="en-US" altLang="ja-JP" sz="5400" b="1" dirty="0">
                <a:latin typeface="Arial Black" panose="020B0A04020102020204" pitchFamily="34" charset="0"/>
              </a:rPr>
              <a:t> [d--]</a:t>
            </a:r>
            <a:r>
              <a:rPr lang="en-US" altLang="ja-JP" sz="5400" dirty="0">
                <a:latin typeface="Arial Black" panose="020B0A04020102020204" pitchFamily="34" charset="0"/>
              </a:rPr>
              <a:t> you [b--]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“I [b-----] a T-shirt.”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1">
            <a:hlinkClick r:id="" action="ppaction://media"/>
            <a:extLst>
              <a:ext uri="{FF2B5EF4-FFF2-40B4-BE49-F238E27FC236}">
                <a16:creationId xmlns:a16="http://schemas.microsoft.com/office/drawing/2014/main" id="{5B1CC1EC-CDA2-4C62-2DEA-C8A5B4A4BD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605588"/>
            <a:ext cx="1070811" cy="107081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9625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BB7F4-46C9-DB6B-9AF3-BDCD5750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55B13F-AD73-CB1D-DD12-70817DC67441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「あなたは何を買いましたか。」「私は</a:t>
            </a:r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シャツを買いました。」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What </a:t>
            </a:r>
            <a:r>
              <a:rPr lang="en-US" altLang="ja-JP" sz="5400" b="1" dirty="0">
                <a:latin typeface="Arial Black" panose="020B0A04020102020204" pitchFamily="34" charset="0"/>
              </a:rPr>
              <a:t>----------------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“I -----------------------.”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3" name="L1-1_EB_01">
            <a:hlinkClick r:id="" action="ppaction://media"/>
            <a:extLst>
              <a:ext uri="{FF2B5EF4-FFF2-40B4-BE49-F238E27FC236}">
                <a16:creationId xmlns:a16="http://schemas.microsoft.com/office/drawing/2014/main" id="{B41AC299-42B4-206D-C90F-916C2BD24A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605588"/>
            <a:ext cx="1070811" cy="1070811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11125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BB7F4-46C9-DB6B-9AF3-BDCD5750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55B13F-AD73-CB1D-DD12-70817DC67441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2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「誰が主役を演じるのですか。」「マイクです。」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Who</a:t>
            </a:r>
            <a:r>
              <a:rPr lang="en-US" altLang="ja-JP" sz="5400" dirty="0">
                <a:latin typeface="Arial Black" panose="020B0A04020102020204" pitchFamily="34" charset="0"/>
              </a:rPr>
              <a:t> plays the hero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“Mike does.”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1-1_EB_02">
            <a:hlinkClick r:id="" action="ppaction://media"/>
            <a:extLst>
              <a:ext uri="{FF2B5EF4-FFF2-40B4-BE49-F238E27FC236}">
                <a16:creationId xmlns:a16="http://schemas.microsoft.com/office/drawing/2014/main" id="{8E641888-C973-A7EF-B5E5-642972D6EC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547624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90397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BB7F4-46C9-DB6B-9AF3-BDCD5750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55B13F-AD73-CB1D-DD12-70817DC67441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2</a:t>
            </a:r>
            <a:r>
              <a:rPr kumimoji="1" lang="en-US" altLang="ja-JP" sz="5400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.</a:t>
            </a:r>
            <a:r>
              <a:rPr lang="ja-JP" altLang="ja-JP" dirty="0"/>
              <a:t> </a:t>
            </a:r>
            <a:r>
              <a:rPr lang="ja-JP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「誰が主役を演じるのですか。」「マイクです。」</a:t>
            </a:r>
            <a:endParaRPr lang="en-US" altLang="ja-JP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“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[W--]</a:t>
            </a:r>
            <a:r>
              <a:rPr lang="en-US" altLang="ja-JP" sz="5400" dirty="0">
                <a:latin typeface="Arial Black" panose="020B0A04020102020204" pitchFamily="34" charset="0"/>
              </a:rPr>
              <a:t> plays the hero</a:t>
            </a:r>
            <a:r>
              <a:rPr lang="en-US" altLang="ja-JP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r>
              <a:rPr lang="en-US" altLang="ja-JP" sz="5400" dirty="0">
                <a:latin typeface="Arial Black" panose="020B0A04020102020204" pitchFamily="34" charset="0"/>
              </a:rPr>
              <a:t>”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  “Mike does.”</a:t>
            </a:r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1-1_EB_02">
            <a:hlinkClick r:id="" action="ppaction://media"/>
            <a:extLst>
              <a:ext uri="{FF2B5EF4-FFF2-40B4-BE49-F238E27FC236}">
                <a16:creationId xmlns:a16="http://schemas.microsoft.com/office/drawing/2014/main" id="{8E641888-C973-A7EF-B5E5-642972D6EC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624" y="547624"/>
            <a:ext cx="1034716" cy="103471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53920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中央テキスト　白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Ad_L1-1_EB 基本例文暗唱用パワーポイント</Template>
  <TotalTime>66</TotalTime>
  <Words>1551</Words>
  <PresentationFormat>ワイド画面</PresentationFormat>
  <Paragraphs>180</Paragraphs>
  <Slides>57</Slides>
  <Notes>0</Notes>
  <HiddenSlides>0</HiddenSlides>
  <MMClips>50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57</vt:i4>
      </vt:variant>
    </vt:vector>
  </HeadingPairs>
  <TitlesOfParts>
    <vt:vector size="66" baseType="lpstr">
      <vt:lpstr>HGP創英角ｺﾞｼｯｸUB</vt:lpstr>
      <vt:lpstr>HG創英角ｺﾞｼｯｸUB</vt:lpstr>
      <vt:lpstr>游ゴシック</vt:lpstr>
      <vt:lpstr>游ゴシック Light</vt:lpstr>
      <vt:lpstr>Arial</vt:lpstr>
      <vt:lpstr>Arial Black</vt:lpstr>
      <vt:lpstr>Comic Sans MS</vt:lpstr>
      <vt:lpstr>Office テーマ</vt:lpstr>
      <vt:lpstr>中央テキスト　白</vt:lpstr>
      <vt:lpstr>Revised Vision Quest 1 Standard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総復習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終了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2025-09-05T02:38:51Z</dcterms:created>
  <dcterms:modified xsi:type="dcterms:W3CDTF">2025-10-17T01:42:54Z</dcterms:modified>
</cp:coreProperties>
</file>