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media10.mp3" ContentType="audio/mpeg"/>
  <Override PartName="/ppt/media/media11.mp3" ContentType="audio/mpeg"/>
  <Override PartName="/ppt/media/media12.mp3" ContentType="audio/mpeg"/>
  <Override PartName="/ppt/media/media13.mp3" ContentType="audio/mpeg"/>
  <Override PartName="/ppt/media/media14.mp3" ContentType="audio/mpeg"/>
  <Override PartName="/ppt/media/media15.mp3" ContentType="audio/mpeg"/>
  <Override PartName="/ppt/media/media16.mp3" ContentType="audio/mpeg"/>
  <Override PartName="/ppt/media/media17.mp3" ContentType="audio/mpeg"/>
  <Override PartName="/ppt/media/media18.mp3" ContentType="audio/mpeg"/>
  <Override PartName="/ppt/media/media19.mp3" ContentType="audio/mpeg"/>
  <Override PartName="/ppt/media/media2.mp3" ContentType="audio/mpeg"/>
  <Override PartName="/ppt/media/media20.mp3" ContentType="audio/mpeg"/>
  <Override PartName="/ppt/media/media21.mp3" ContentType="audio/mpeg"/>
  <Override PartName="/ppt/media/media22.mp3" ContentType="audio/mpeg"/>
  <Override PartName="/ppt/media/media23.mp3" ContentType="audio/mpeg"/>
  <Override PartName="/ppt/media/media24.mp3" ContentType="audio/mpeg"/>
  <Override PartName="/ppt/media/media25.mp3" ContentType="audio/mpeg"/>
  <Override PartName="/ppt/media/media26.mp3" ContentType="audio/mpeg"/>
  <Override PartName="/ppt/media/media27.mp3" ContentType="audio/mpeg"/>
  <Override PartName="/ppt/media/media28.mp3" ContentType="audio/mpeg"/>
  <Override PartName="/ppt/media/media29.mp3" ContentType="audio/mpeg"/>
  <Override PartName="/ppt/media/media3.mp3" ContentType="audio/mpeg"/>
  <Override PartName="/ppt/media/media30.mp3" ContentType="audio/mpeg"/>
  <Override PartName="/ppt/media/media31.mp3" ContentType="audio/mpeg"/>
  <Override PartName="/ppt/media/media32.mp3" ContentType="audio/mpeg"/>
  <Override PartName="/ppt/media/media33.mp3" ContentType="audio/mpeg"/>
  <Override PartName="/ppt/media/media34.mp3" ContentType="audio/mpeg"/>
  <Override PartName="/ppt/media/media35.mp3" ContentType="audio/mpeg"/>
  <Override PartName="/ppt/media/media4.mp3" ContentType="audio/mpeg"/>
  <Override PartName="/ppt/media/media5.mp3" ContentType="audio/mpeg"/>
  <Override PartName="/ppt/media/media6.mp3" ContentType="audio/mpeg"/>
  <Override PartName="/ppt/media/media7.mp3" ContentType="audio/mpeg"/>
  <Override PartName="/ppt/media/media8.mp3" ContentType="audio/mpeg"/>
  <Override PartName="/ppt/media/media9.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9" r:id="rId3"/>
    <p:sldMasterId id="2147483673" r:id="rId4"/>
  </p:sldMasterIdLst>
  <p:notesMasterIdLst>
    <p:notesMasterId r:id="rId69"/>
  </p:notesMasterIdLst>
  <p:sldIdLst>
    <p:sldId id="256" r:id="rId5"/>
    <p:sldId id="263" r:id="rId6"/>
    <p:sldId id="259" r:id="rId7"/>
    <p:sldId id="261" r:id="rId8"/>
    <p:sldId id="270" r:id="rId9"/>
    <p:sldId id="326" r:id="rId10"/>
    <p:sldId id="327" r:id="rId11"/>
    <p:sldId id="328" r:id="rId12"/>
    <p:sldId id="329" r:id="rId13"/>
    <p:sldId id="271" r:id="rId14"/>
    <p:sldId id="336" r:id="rId15"/>
    <p:sldId id="337" r:id="rId16"/>
    <p:sldId id="338" r:id="rId17"/>
    <p:sldId id="339" r:id="rId18"/>
    <p:sldId id="276" r:id="rId19"/>
    <p:sldId id="306" r:id="rId20"/>
    <p:sldId id="307" r:id="rId21"/>
    <p:sldId id="346" r:id="rId22"/>
    <p:sldId id="347" r:id="rId23"/>
    <p:sldId id="348"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291" r:id="rId40"/>
    <p:sldId id="292" r:id="rId41"/>
    <p:sldId id="318" r:id="rId42"/>
    <p:sldId id="319" r:id="rId43"/>
    <p:sldId id="320" r:id="rId44"/>
    <p:sldId id="321" r:id="rId45"/>
    <p:sldId id="273" r:id="rId46"/>
    <p:sldId id="278" r:id="rId47"/>
    <p:sldId id="281" r:id="rId48"/>
    <p:sldId id="282" r:id="rId49"/>
    <p:sldId id="308" r:id="rId50"/>
    <p:sldId id="266" r:id="rId51"/>
    <p:sldId id="372" r:id="rId52"/>
    <p:sldId id="285" r:id="rId53"/>
    <p:sldId id="286" r:id="rId54"/>
    <p:sldId id="257" r:id="rId55"/>
    <p:sldId id="373" r:id="rId56"/>
    <p:sldId id="374" r:id="rId57"/>
    <p:sldId id="288" r:id="rId58"/>
    <p:sldId id="375" r:id="rId59"/>
    <p:sldId id="289" r:id="rId60"/>
    <p:sldId id="376" r:id="rId61"/>
    <p:sldId id="267" r:id="rId62"/>
    <p:sldId id="268" r:id="rId63"/>
    <p:sldId id="290" r:id="rId64"/>
    <p:sldId id="377" r:id="rId65"/>
    <p:sldId id="295" r:id="rId66"/>
    <p:sldId id="264" r:id="rId67"/>
    <p:sldId id="378" r:id="rId6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4A07"/>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8" d="100"/>
          <a:sy n="108" d="100"/>
        </p:scale>
        <p:origin x="630"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notesMaster" Target="notesMasters/notesMaster1.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7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4C604-3A8F-4CEE-A2D8-E892ECE5A66B}" type="datetimeFigureOut">
              <a:rPr kumimoji="1" lang="ja-JP" altLang="en-US" smtClean="0"/>
              <a:t>2026/4/6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BAF14-4E8C-4A49-8133-345CE852B812}" type="slidenum">
              <a:rPr kumimoji="1" lang="ja-JP" altLang="en-US" smtClean="0"/>
              <a:t>‹#›</a:t>
            </a:fld>
            <a:endParaRPr kumimoji="1" lang="ja-JP" altLang="en-US"/>
          </a:p>
        </p:txBody>
      </p:sp>
    </p:spTree>
    <p:extLst>
      <p:ext uri="{BB962C8B-B14F-4D97-AF65-F5344CB8AC3E}">
        <p14:creationId xmlns:p14="http://schemas.microsoft.com/office/powerpoint/2010/main" val="40792829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AF14-4E8C-4A49-8133-345CE852B812}"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5679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1_New words">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0" y="1701791"/>
            <a:ext cx="2445249" cy="1361057"/>
          </a:xfrm>
        </p:spPr>
        <p:txBody>
          <a:bodyPr>
            <a:noAutofit/>
          </a:bodyPr>
          <a:lstStyle>
            <a:lvl1pPr marL="0" indent="0" algn="ctr">
              <a:buNone/>
              <a:defRPr sz="44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kumimoji="1" lang="en-US" altLang="ja-JP" dirty="0"/>
              <a:t>Lesson</a:t>
            </a:r>
          </a:p>
          <a:p>
            <a:pPr lvl="0"/>
            <a:r>
              <a:rPr kumimoji="1" lang="en-US" altLang="ja-JP" dirty="0"/>
              <a:t>num</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2630184" y="1335640"/>
            <a:ext cx="9267525" cy="2093360"/>
          </a:xfrm>
        </p:spPr>
        <p:txBody>
          <a:bodyPr anchor="ctr">
            <a:noAutofit/>
          </a:bodyPr>
          <a:lstStyle>
            <a:lvl1pPr marL="0" indent="0" algn="l">
              <a:buNone/>
              <a:defRPr sz="6600">
                <a:solidFill>
                  <a:schemeClr val="tx1"/>
                </a:solidFill>
                <a:latin typeface="Arial" panose="020B0604020202020204" pitchFamily="34" charset="0"/>
                <a:cs typeface="Arial" panose="020B06040202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Lesson</a:t>
            </a:r>
            <a:r>
              <a:rPr kumimoji="1" lang="ja-JP" altLang="en-US" dirty="0"/>
              <a:t> </a:t>
            </a:r>
            <a:r>
              <a:rPr kumimoji="1" lang="en-US" altLang="ja-JP" dirty="0"/>
              <a:t>title</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1065B001-AB1D-4DC8-96D2-93A8FFC6BFE0}"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59072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E84B4-F13E-AD75-7B8F-C63FF3F95CD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2FF667-6300-7BC4-B447-41B707121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40CCBA8-1C63-B679-0F6B-91367417C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8800917-1FE4-786E-C2CD-A4BFBB4493C1}"/>
              </a:ext>
            </a:extLst>
          </p:cNvPr>
          <p:cNvSpPr>
            <a:spLocks noGrp="1"/>
          </p:cNvSpPr>
          <p:nvPr>
            <p:ph type="dt" sz="half" idx="10"/>
          </p:nvPr>
        </p:nvSpPr>
        <p:spPr/>
        <p:txBody>
          <a:bodyPr/>
          <a:lstStyle/>
          <a:p>
            <a:fld id="{85D6B7EC-39FF-46C0-9588-C51B60BDAA9B}"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521F9B1B-04B9-1053-BDA1-033461C89832}"/>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8EB9B038-2523-8068-E51C-28E69EDE6C23}"/>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49588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FE58D0-9531-CC0E-A23F-AC8C4032338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EF36E48-CF7A-2B23-EFB6-21EE61473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E4A4086-C75B-FCE9-1307-139D0FF92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C638CA2-E797-772F-5DB0-6BF80AE6CEEA}"/>
              </a:ext>
            </a:extLst>
          </p:cNvPr>
          <p:cNvSpPr>
            <a:spLocks noGrp="1"/>
          </p:cNvSpPr>
          <p:nvPr>
            <p:ph type="dt" sz="half" idx="10"/>
          </p:nvPr>
        </p:nvSpPr>
        <p:spPr/>
        <p:txBody>
          <a:bodyPr/>
          <a:lstStyle/>
          <a:p>
            <a:fld id="{81F3E7FF-E107-4180-970C-F1FB96890E12}"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474245FA-09DE-A054-A3E5-40206649C5F3}"/>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C9BD2D4E-4DA4-728B-1630-D25F86667AB4}"/>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47032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F8C506-1BEC-D14F-AB26-83D7017DA00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9E41046-B70F-6BCA-27D6-890AC19CD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38844E4-2031-43E7-777D-48ACA8E0ABC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9681EF-D27A-316D-00F2-A8FA6FF08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73B4C2-2FEE-C838-892F-FDC3F7E196F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9B88C8-6878-DCDD-9958-A0F1FA5916D1}"/>
              </a:ext>
            </a:extLst>
          </p:cNvPr>
          <p:cNvSpPr>
            <a:spLocks noGrp="1"/>
          </p:cNvSpPr>
          <p:nvPr>
            <p:ph type="dt" sz="half" idx="10"/>
          </p:nvPr>
        </p:nvSpPr>
        <p:spPr/>
        <p:txBody>
          <a:bodyPr/>
          <a:lstStyle/>
          <a:p>
            <a:fld id="{E0EA19A7-ED24-46EE-9E13-4FC9C5F88886}" type="datetime1">
              <a:rPr kumimoji="1" lang="ja-JP" altLang="en-US" smtClean="0"/>
              <a:t>2026/4/6</a:t>
            </a:fld>
            <a:endParaRPr kumimoji="1" lang="ja-JP" altLang="en-US"/>
          </a:p>
        </p:txBody>
      </p:sp>
      <p:sp>
        <p:nvSpPr>
          <p:cNvPr id="8" name="フッター プレースホルダー 7">
            <a:extLst>
              <a:ext uri="{FF2B5EF4-FFF2-40B4-BE49-F238E27FC236}">
                <a16:creationId xmlns:a16="http://schemas.microsoft.com/office/drawing/2014/main" id="{57884B3D-CA41-7915-6843-92CEE057BE94}"/>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9" name="スライド番号プレースホルダー 8">
            <a:extLst>
              <a:ext uri="{FF2B5EF4-FFF2-40B4-BE49-F238E27FC236}">
                <a16:creationId xmlns:a16="http://schemas.microsoft.com/office/drawing/2014/main" id="{28A28802-3715-CE3C-CCF5-D866232F3D27}"/>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875137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3130C5-2AA0-D491-5316-64B9415FDDD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45D510-7288-9808-6E5E-FCF9A846C38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6E8D1E-8BB9-65AD-9CE2-719ED9B2F666}"/>
              </a:ext>
            </a:extLst>
          </p:cNvPr>
          <p:cNvSpPr>
            <a:spLocks noGrp="1"/>
          </p:cNvSpPr>
          <p:nvPr>
            <p:ph type="dt" sz="half" idx="10"/>
          </p:nvPr>
        </p:nvSpPr>
        <p:spPr/>
        <p:txBody>
          <a:bodyPr/>
          <a:lstStyle/>
          <a:p>
            <a:fld id="{70262211-B53B-4093-8282-E3D5B4AEF29C}"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0CB06ECE-6F1C-447A-6FFB-24CACDBA077D}"/>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9B8A703D-0D30-1157-A659-3DCC8C9E7927}"/>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301938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BEB8632-05CF-9068-7DA6-F22B5FC1489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ABA21E8-DB63-900D-A22C-5CE7B20C179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C6A754-1A2B-9E22-E3F5-745B4FB06838}"/>
              </a:ext>
            </a:extLst>
          </p:cNvPr>
          <p:cNvSpPr>
            <a:spLocks noGrp="1"/>
          </p:cNvSpPr>
          <p:nvPr>
            <p:ph type="dt" sz="half" idx="10"/>
          </p:nvPr>
        </p:nvSpPr>
        <p:spPr/>
        <p:txBody>
          <a:bodyPr/>
          <a:lstStyle/>
          <a:p>
            <a:fld id="{C894C4C8-F728-4A13-A687-0239BD97CC8D}"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FB2C5765-67AD-879E-2346-2F7211742D83}"/>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6C2C3E94-0850-885C-3BAE-DB00B952E64C}"/>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25456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問題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1" y="679999"/>
            <a:ext cx="11540357" cy="801960"/>
          </a:xfrm>
        </p:spPr>
        <p:txBody>
          <a:bodyPr>
            <a:noAutofit/>
          </a:bodyPr>
          <a:lstStyle>
            <a:lvl1pPr marL="0" indent="0" algn="l">
              <a:buNone/>
              <a:defRPr sz="6000">
                <a:solidFill>
                  <a:schemeClr val="accent2"/>
                </a:solidFill>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Title</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1566041"/>
            <a:ext cx="11540358" cy="4698125"/>
          </a:xfrm>
        </p:spPr>
        <p:txBody>
          <a:bodyPr>
            <a:noAutofit/>
          </a:bodyPr>
          <a:lstStyle>
            <a:lvl1pPr marL="0" indent="0" algn="l">
              <a:buNone/>
              <a:defRPr sz="44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question</a:t>
            </a:r>
          </a:p>
          <a:p>
            <a:pPr lvl="0"/>
            <a:r>
              <a:rPr kumimoji="1" lang="ja-JP" altLang="en-US" dirty="0"/>
              <a:t>問題</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909A1144-6C45-4402-9842-F86A2AC98903}"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Enjoy Your Journey</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67695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本文">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lvl1pPr>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140431" y="661084"/>
            <a:ext cx="10757279" cy="5535832"/>
          </a:xfrm>
        </p:spPr>
        <p:txBody>
          <a:bodyPr>
            <a:normAutofit/>
          </a:bodyPr>
          <a:lstStyle>
            <a:lvl1pPr marL="0" indent="0">
              <a:buNone/>
              <a:defRPr sz="5400"/>
            </a:lvl1pPr>
          </a:lstStyle>
          <a:p>
            <a:pPr lvl="0"/>
            <a:r>
              <a:rPr kumimoji="1" lang="en-US" altLang="ja-JP" dirty="0"/>
              <a:t>Text</a:t>
            </a:r>
            <a:endParaRPr kumimoji="1" lang="ja-JP" altLang="en-US" dirty="0"/>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82BD3EB4-D4EA-4E8A-AD79-16065F60D37D}"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a:t>Enjoy Your Journey</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07290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セクション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220793" y="1434660"/>
            <a:ext cx="9739902" cy="2227701"/>
          </a:xfrm>
        </p:spPr>
        <p:txBody>
          <a:bodyPr anchor="b">
            <a:normAutofit/>
          </a:bodyPr>
          <a:lstStyle>
            <a:lvl1pPr marL="0" indent="0" algn="ctr">
              <a:buNone/>
              <a:defRPr sz="9600" b="1">
                <a:solidFill>
                  <a:schemeClr val="accent4"/>
                </a:solidFill>
              </a:defRPr>
            </a:lvl1pPr>
          </a:lstStyle>
          <a:p>
            <a:pPr lvl="0"/>
            <a:r>
              <a:rPr kumimoji="1" lang="ja-JP" altLang="en-US" dirty="0"/>
              <a:t>セクション扉</a:t>
            </a:r>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2277336D-582E-42F4-854E-366777D36118}"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a:t>Enjoy Your Journey</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91667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問題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1" y="679999"/>
            <a:ext cx="11540357" cy="801960"/>
          </a:xfrm>
        </p:spPr>
        <p:txBody>
          <a:bodyPr>
            <a:noAutofit/>
          </a:bodyPr>
          <a:lstStyle>
            <a:lvl1pPr marL="0" indent="0" algn="l">
              <a:buNone/>
              <a:defRPr sz="6000">
                <a:solidFill>
                  <a:schemeClr val="accent2"/>
                </a:solidFill>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Title</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1566041"/>
            <a:ext cx="11540358" cy="4698125"/>
          </a:xfrm>
        </p:spPr>
        <p:txBody>
          <a:bodyPr>
            <a:noAutofit/>
          </a:bodyPr>
          <a:lstStyle>
            <a:lvl1pPr marL="0" indent="0" algn="l">
              <a:buNone/>
              <a:defRPr sz="44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question</a:t>
            </a:r>
          </a:p>
          <a:p>
            <a:pPr lvl="0"/>
            <a:r>
              <a:rPr kumimoji="1" lang="ja-JP" altLang="en-US" dirty="0"/>
              <a:t>問題</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588CD7F9-2D94-442E-8676-B5A2D4462100}"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97075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New words（日→英）">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2" y="679998"/>
            <a:ext cx="11540358" cy="1754977"/>
          </a:xfrm>
        </p:spPr>
        <p:txBody>
          <a:bodyPr>
            <a:noAutofit/>
          </a:bodyPr>
          <a:lstStyle>
            <a:lvl1pPr marL="0" indent="0" algn="ctr">
              <a:buNone/>
              <a:defRPr sz="11500">
                <a:solidFill>
                  <a:srgbClr val="0070C0"/>
                </a:solidFill>
                <a:latin typeface="Arial Black" panose="020B0A04020102020204" pitchFamily="34" charset="0"/>
              </a:defRPr>
            </a:lvl1pPr>
            <a:lvl2pPr algn="ctr">
              <a:defRPr/>
            </a:lvl2pPr>
            <a:lvl3pPr algn="ctr">
              <a:defRPr/>
            </a:lvl3pPr>
            <a:lvl4pPr algn="ctr">
              <a:defRPr/>
            </a:lvl4pPr>
            <a:lvl5pPr algn="ctr">
              <a:defRPr/>
            </a:lvl5pPr>
          </a:lstStyle>
          <a:p>
            <a:pPr lvl="0"/>
            <a:r>
              <a:rPr kumimoji="1" lang="ja-JP" altLang="en-US" dirty="0"/>
              <a:t>和訳</a:t>
            </a:r>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2577536"/>
            <a:ext cx="11540358" cy="1754977"/>
          </a:xfrm>
        </p:spPr>
        <p:txBody>
          <a:bodyPr>
            <a:noAutofit/>
          </a:bodyPr>
          <a:lstStyle>
            <a:lvl1pPr marL="0" indent="0" algn="ctr">
              <a:buNone/>
              <a:defRPr sz="11500">
                <a:solidFill>
                  <a:schemeClr val="tx1"/>
                </a:solidFill>
                <a:latin typeface="Arial Black" panose="020B0A040201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New words</a:t>
            </a:r>
            <a:endParaRPr kumimoji="1" lang="ja-JP" altLang="en-US" dirty="0"/>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F858424C-B983-4638-B589-39F4799DD6FD}"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86596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セクション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220793" y="1434660"/>
            <a:ext cx="9739902" cy="2227701"/>
          </a:xfrm>
        </p:spPr>
        <p:txBody>
          <a:bodyPr anchor="b">
            <a:normAutofit/>
          </a:bodyPr>
          <a:lstStyle>
            <a:lvl1pPr marL="0" indent="0" algn="ctr">
              <a:buNone/>
              <a:defRPr sz="9600" b="1">
                <a:solidFill>
                  <a:schemeClr val="accent4"/>
                </a:solidFill>
              </a:defRPr>
            </a:lvl1pPr>
          </a:lstStyle>
          <a:p>
            <a:pPr lvl="0"/>
            <a:r>
              <a:rPr kumimoji="1" lang="ja-JP" altLang="en-US" dirty="0"/>
              <a:t>セクション扉</a:t>
            </a:r>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BCECA2C8-01AC-4038-808C-DE927341E442}"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1913426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New words（英→日）">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2" y="679998"/>
            <a:ext cx="11540358" cy="1754977"/>
          </a:xfrm>
        </p:spPr>
        <p:txBody>
          <a:bodyPr>
            <a:noAutofit/>
          </a:bodyPr>
          <a:lstStyle>
            <a:lvl1pPr marL="0" indent="0" algn="ctr">
              <a:buNone/>
              <a:defRPr sz="11500">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New words</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2577536"/>
            <a:ext cx="11540358" cy="1754977"/>
          </a:xfrm>
        </p:spPr>
        <p:txBody>
          <a:bodyPr>
            <a:noAutofit/>
          </a:bodyPr>
          <a:lstStyle>
            <a:lvl1pPr marL="0" indent="0" algn="ctr">
              <a:buNone/>
              <a:defRPr sz="11500">
                <a:solidFill>
                  <a:srgbClr val="0070C0"/>
                </a:solidFill>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ja-JP" altLang="en-US" dirty="0"/>
              <a:t>和訳</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F858424C-B983-4638-B589-39F4799DD6FD}"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061348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セクション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220793" y="1434660"/>
            <a:ext cx="9739902" cy="2227701"/>
          </a:xfrm>
        </p:spPr>
        <p:txBody>
          <a:bodyPr anchor="b">
            <a:normAutofit/>
          </a:bodyPr>
          <a:lstStyle>
            <a:lvl1pPr marL="0" indent="0" algn="ctr">
              <a:buNone/>
              <a:defRPr sz="9600" b="1">
                <a:solidFill>
                  <a:schemeClr val="accent4"/>
                </a:solidFill>
              </a:defRPr>
            </a:lvl1pPr>
          </a:lstStyle>
          <a:p>
            <a:pPr lvl="0"/>
            <a:r>
              <a:rPr kumimoji="1" lang="ja-JP" altLang="en-US" dirty="0"/>
              <a:t>セクション扉</a:t>
            </a:r>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94C9046C-5DE2-42C0-9482-8F1E36592C1F}"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390285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レッスンタイト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0" y="1701791"/>
            <a:ext cx="2445249" cy="1361057"/>
          </a:xfrm>
        </p:spPr>
        <p:txBody>
          <a:bodyPr>
            <a:noAutofit/>
          </a:bodyPr>
          <a:lstStyle>
            <a:lvl1pPr marL="0" indent="0" algn="ctr">
              <a:buNone/>
              <a:defRPr sz="44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kumimoji="1" lang="en-US" altLang="ja-JP" dirty="0"/>
              <a:t>Lesson</a:t>
            </a:r>
          </a:p>
          <a:p>
            <a:pPr lvl="0"/>
            <a:r>
              <a:rPr kumimoji="1" lang="en-US" altLang="ja-JP" dirty="0"/>
              <a:t>num</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2630184" y="1335640"/>
            <a:ext cx="9267525" cy="2093360"/>
          </a:xfrm>
        </p:spPr>
        <p:txBody>
          <a:bodyPr anchor="ctr">
            <a:noAutofit/>
          </a:bodyPr>
          <a:lstStyle>
            <a:lvl1pPr marL="0" indent="0" algn="l">
              <a:buNone/>
              <a:defRPr sz="6600">
                <a:solidFill>
                  <a:schemeClr val="tx1"/>
                </a:solidFill>
                <a:latin typeface="Arial" panose="020B0604020202020204" pitchFamily="34" charset="0"/>
                <a:cs typeface="Arial" panose="020B06040202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Lesson</a:t>
            </a:r>
            <a:r>
              <a:rPr kumimoji="1" lang="ja-JP" altLang="en-US" dirty="0"/>
              <a:t> </a:t>
            </a:r>
            <a:r>
              <a:rPr kumimoji="1" lang="en-US" altLang="ja-JP" dirty="0"/>
              <a:t>title</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9F92A9F2-0B76-41D2-A9E5-4EFA3F6B3177}"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307634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セクション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220793" y="1434660"/>
            <a:ext cx="9739902" cy="2227701"/>
          </a:xfrm>
        </p:spPr>
        <p:txBody>
          <a:bodyPr anchor="b">
            <a:normAutofit/>
          </a:bodyPr>
          <a:lstStyle>
            <a:lvl1pPr marL="0" indent="0" algn="ctr">
              <a:buNone/>
              <a:defRPr sz="9600" b="1">
                <a:solidFill>
                  <a:schemeClr val="accent4"/>
                </a:solidFill>
              </a:defRPr>
            </a:lvl1pPr>
          </a:lstStyle>
          <a:p>
            <a:pPr lvl="0"/>
            <a:r>
              <a:rPr kumimoji="1" lang="ja-JP" altLang="en-US" dirty="0"/>
              <a:t>セクション扉</a:t>
            </a:r>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18D0437B-57F0-4C7C-9275-10039BA49E82}"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937271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New words">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2" y="679998"/>
            <a:ext cx="11540358" cy="1754977"/>
          </a:xfrm>
        </p:spPr>
        <p:txBody>
          <a:bodyPr>
            <a:noAutofit/>
          </a:bodyPr>
          <a:lstStyle>
            <a:lvl1pPr marL="0" indent="0" algn="ctr">
              <a:buNone/>
              <a:defRPr sz="11500">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New words</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2577536"/>
            <a:ext cx="11540358" cy="2617076"/>
          </a:xfrm>
        </p:spPr>
        <p:txBody>
          <a:bodyPr>
            <a:noAutofit/>
          </a:bodyPr>
          <a:lstStyle>
            <a:lvl1pPr marL="0" indent="0" algn="ctr">
              <a:buNone/>
              <a:defRPr sz="11500">
                <a:solidFill>
                  <a:srgbClr val="0070C0"/>
                </a:solidFill>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ja-JP" altLang="en-US" dirty="0"/>
              <a:t>和訳</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51B852C6-F53A-4550-AC25-8607F44DDD40}"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073935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問題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1" y="679999"/>
            <a:ext cx="11540357" cy="801960"/>
          </a:xfrm>
        </p:spPr>
        <p:txBody>
          <a:bodyPr>
            <a:noAutofit/>
          </a:bodyPr>
          <a:lstStyle>
            <a:lvl1pPr marL="0" indent="0" algn="l">
              <a:buNone/>
              <a:defRPr sz="6000">
                <a:solidFill>
                  <a:schemeClr val="accent2"/>
                </a:solidFill>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Title</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1566041"/>
            <a:ext cx="11540358" cy="4698125"/>
          </a:xfrm>
        </p:spPr>
        <p:txBody>
          <a:bodyPr>
            <a:noAutofit/>
          </a:bodyPr>
          <a:lstStyle>
            <a:lvl1pPr marL="0" indent="0" algn="l">
              <a:buNone/>
              <a:defRPr sz="44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question</a:t>
            </a:r>
          </a:p>
          <a:p>
            <a:pPr lvl="0"/>
            <a:r>
              <a:rPr kumimoji="1" lang="ja-JP" altLang="en-US" dirty="0"/>
              <a:t>問題</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EEE6FBBF-A7E9-4D3E-B3EB-285157B4E13C}"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956996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本文">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lvl1pPr>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140431" y="661084"/>
            <a:ext cx="10757279" cy="5535832"/>
          </a:xfrm>
        </p:spPr>
        <p:txBody>
          <a:bodyPr>
            <a:normAutofit/>
          </a:bodyPr>
          <a:lstStyle>
            <a:lvl1pPr marL="0" indent="0">
              <a:buNone/>
              <a:defRPr sz="5400"/>
            </a:lvl1pPr>
          </a:lstStyle>
          <a:p>
            <a:pPr lvl="0"/>
            <a:r>
              <a:rPr kumimoji="1" lang="en-US" altLang="ja-JP" dirty="0"/>
              <a:t>Text</a:t>
            </a:r>
            <a:endParaRPr kumimoji="1" lang="ja-JP" altLang="en-US" dirty="0"/>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1C69DF33-5D0F-43E7-8E78-953DA370A648}"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677762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B9F315DA-EAF2-4BE7-8782-65B219952A30}"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1026945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39D33-1ABE-6257-B266-8D40E60BAC9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25004452-EC1F-E8C4-3174-A0C9545EE4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dirty="0"/>
              <a:t>マスター テキストの書式設定</a:t>
            </a:r>
          </a:p>
        </p:txBody>
      </p:sp>
      <p:sp>
        <p:nvSpPr>
          <p:cNvPr id="4" name="日付プレースホルダー 3">
            <a:extLst>
              <a:ext uri="{FF2B5EF4-FFF2-40B4-BE49-F238E27FC236}">
                <a16:creationId xmlns:a16="http://schemas.microsoft.com/office/drawing/2014/main" id="{09C88E81-38B5-3FBB-07B9-B1E302676671}"/>
              </a:ext>
            </a:extLst>
          </p:cNvPr>
          <p:cNvSpPr>
            <a:spLocks noGrp="1"/>
          </p:cNvSpPr>
          <p:nvPr>
            <p:ph type="dt" sz="half" idx="10"/>
          </p:nvPr>
        </p:nvSpPr>
        <p:spPr/>
        <p:txBody>
          <a:bodyPr/>
          <a:lstStyle/>
          <a:p>
            <a:fld id="{9964029B-4771-4CD2-BB92-FEAFDBCDB0D2}"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7AD72655-3312-DF79-84CE-8B81A6664CD8}"/>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61B8F637-AC5C-CC51-CE89-3525E4C827BE}"/>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060995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D0601A-F46E-7AFB-D3EF-A98BC0C909D8}"/>
              </a:ext>
            </a:extLst>
          </p:cNvPr>
          <p:cNvSpPr>
            <a:spLocks noGrp="1"/>
          </p:cNvSpPr>
          <p:nvPr>
            <p:ph type="ctrTitle"/>
          </p:nvPr>
        </p:nvSpPr>
        <p:spPr>
          <a:xfrm>
            <a:off x="318499" y="0"/>
            <a:ext cx="11579211" cy="437327"/>
          </a:xfrm>
        </p:spPr>
        <p:txBody>
          <a:bodyPr anchor="b"/>
          <a:lstStyle>
            <a:lvl1pPr algn="ctr">
              <a:defRPr sz="2400">
                <a:solidFill>
                  <a:schemeClr val="bg1"/>
                </a:solidFill>
                <a:latin typeface="Arial Black" panose="020B0A04020102020204" pitchFamily="34" charset="0"/>
              </a:defRPr>
            </a:lvl1pPr>
          </a:lstStyle>
          <a:p>
            <a:r>
              <a:rPr kumimoji="1" lang="ja-JP" altLang="en-US" dirty="0"/>
              <a:t>マスター タイトルの書式設定</a:t>
            </a:r>
          </a:p>
        </p:txBody>
      </p:sp>
      <p:sp>
        <p:nvSpPr>
          <p:cNvPr id="4" name="日付プレースホルダー 3">
            <a:extLst>
              <a:ext uri="{FF2B5EF4-FFF2-40B4-BE49-F238E27FC236}">
                <a16:creationId xmlns:a16="http://schemas.microsoft.com/office/drawing/2014/main" id="{DE4ED8BC-EDEF-716A-99A8-3502FC1A9144}"/>
              </a:ext>
            </a:extLst>
          </p:cNvPr>
          <p:cNvSpPr>
            <a:spLocks noGrp="1"/>
          </p:cNvSpPr>
          <p:nvPr>
            <p:ph type="dt" sz="half" idx="10"/>
          </p:nvPr>
        </p:nvSpPr>
        <p:spPr/>
        <p:txBody>
          <a:bodyPr/>
          <a:lstStyle/>
          <a:p>
            <a:fld id="{BE94E05C-D083-40BF-81AA-E585F16855EA}"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74A04127-C10D-506B-7D62-1685D8F2A3EB}"/>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4337E867-8406-ECF7-CC3B-14F2EF46A092}"/>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84956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New words">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2" y="679998"/>
            <a:ext cx="11540358" cy="1754977"/>
          </a:xfrm>
        </p:spPr>
        <p:txBody>
          <a:bodyPr>
            <a:noAutofit/>
          </a:bodyPr>
          <a:lstStyle>
            <a:lvl1pPr marL="0" indent="0" algn="ctr">
              <a:buNone/>
              <a:defRPr sz="11500">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New words</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2577536"/>
            <a:ext cx="11540358" cy="2617076"/>
          </a:xfrm>
        </p:spPr>
        <p:txBody>
          <a:bodyPr>
            <a:noAutofit/>
          </a:bodyPr>
          <a:lstStyle>
            <a:lvl1pPr marL="0" indent="0" algn="ctr">
              <a:buNone/>
              <a:defRPr sz="11500">
                <a:solidFill>
                  <a:srgbClr val="0070C0"/>
                </a:solidFill>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ja-JP" altLang="en-US" dirty="0"/>
              <a:t>和訳</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5A1A318F-FDE7-41B2-A515-7F54E52D8D27}"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4024270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496FC62-37A7-9028-4E26-A14218723AC7}"/>
              </a:ext>
            </a:extLst>
          </p:cNvPr>
          <p:cNvSpPr>
            <a:spLocks noGrp="1"/>
          </p:cNvSpPr>
          <p:nvPr>
            <p:ph type="dt" sz="half" idx="10"/>
          </p:nvPr>
        </p:nvSpPr>
        <p:spPr/>
        <p:txBody>
          <a:bodyPr/>
          <a:lstStyle/>
          <a:p>
            <a:fld id="{CF7D0924-20AA-4D4A-AECA-84E87B34D9E1}" type="datetime1">
              <a:rPr kumimoji="1" lang="ja-JP" altLang="en-US" smtClean="0"/>
              <a:t>2026/4/6</a:t>
            </a:fld>
            <a:endParaRPr kumimoji="1" lang="ja-JP" altLang="en-US"/>
          </a:p>
        </p:txBody>
      </p:sp>
      <p:sp>
        <p:nvSpPr>
          <p:cNvPr id="3" name="フッター プレースホルダー 2">
            <a:extLst>
              <a:ext uri="{FF2B5EF4-FFF2-40B4-BE49-F238E27FC236}">
                <a16:creationId xmlns:a16="http://schemas.microsoft.com/office/drawing/2014/main" id="{A727AFB2-C072-CA2A-2AAE-BA3DFFE396AC}"/>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4" name="スライド番号プレースホルダー 3">
            <a:extLst>
              <a:ext uri="{FF2B5EF4-FFF2-40B4-BE49-F238E27FC236}">
                <a16:creationId xmlns:a16="http://schemas.microsoft.com/office/drawing/2014/main" id="{9347682E-E40E-1F1C-1D0C-6263BFBED140}"/>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1117781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E84B4-F13E-AD75-7B8F-C63FF3F95CD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2FF667-6300-7BC4-B447-41B707121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40CCBA8-1C63-B679-0F6B-91367417C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8800917-1FE4-786E-C2CD-A4BFBB4493C1}"/>
              </a:ext>
            </a:extLst>
          </p:cNvPr>
          <p:cNvSpPr>
            <a:spLocks noGrp="1"/>
          </p:cNvSpPr>
          <p:nvPr>
            <p:ph type="dt" sz="half" idx="10"/>
          </p:nvPr>
        </p:nvSpPr>
        <p:spPr/>
        <p:txBody>
          <a:bodyPr/>
          <a:lstStyle/>
          <a:p>
            <a:fld id="{549B6874-95BD-4B8B-A160-2D762D2DB527}"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521F9B1B-04B9-1053-BDA1-033461C89832}"/>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7" name="スライド番号プレースホルダー 6">
            <a:extLst>
              <a:ext uri="{FF2B5EF4-FFF2-40B4-BE49-F238E27FC236}">
                <a16:creationId xmlns:a16="http://schemas.microsoft.com/office/drawing/2014/main" id="{8EB9B038-2523-8068-E51C-28E69EDE6C23}"/>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534099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FE58D0-9531-CC0E-A23F-AC8C4032338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EF36E48-CF7A-2B23-EFB6-21EE61473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E4A4086-C75B-FCE9-1307-139D0FF92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C638CA2-E797-772F-5DB0-6BF80AE6CEEA}"/>
              </a:ext>
            </a:extLst>
          </p:cNvPr>
          <p:cNvSpPr>
            <a:spLocks noGrp="1"/>
          </p:cNvSpPr>
          <p:nvPr>
            <p:ph type="dt" sz="half" idx="10"/>
          </p:nvPr>
        </p:nvSpPr>
        <p:spPr/>
        <p:txBody>
          <a:bodyPr/>
          <a:lstStyle/>
          <a:p>
            <a:fld id="{7EEA5D4B-08FB-4661-B6B8-ECB979CE4F59}"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474245FA-09DE-A054-A3E5-40206649C5F3}"/>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7" name="スライド番号プレースホルダー 6">
            <a:extLst>
              <a:ext uri="{FF2B5EF4-FFF2-40B4-BE49-F238E27FC236}">
                <a16:creationId xmlns:a16="http://schemas.microsoft.com/office/drawing/2014/main" id="{C9BD2D4E-4DA4-728B-1630-D25F86667AB4}"/>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627678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F8C506-1BEC-D14F-AB26-83D7017DA00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9E41046-B70F-6BCA-27D6-890AC19CDA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38844E4-2031-43E7-777D-48ACA8E0ABC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9681EF-D27A-316D-00F2-A8FA6FF08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73B4C2-2FEE-C838-892F-FDC3F7E196F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9B88C8-6878-DCDD-9958-A0F1FA5916D1}"/>
              </a:ext>
            </a:extLst>
          </p:cNvPr>
          <p:cNvSpPr>
            <a:spLocks noGrp="1"/>
          </p:cNvSpPr>
          <p:nvPr>
            <p:ph type="dt" sz="half" idx="10"/>
          </p:nvPr>
        </p:nvSpPr>
        <p:spPr/>
        <p:txBody>
          <a:bodyPr/>
          <a:lstStyle/>
          <a:p>
            <a:fld id="{511FAEE4-6282-4658-8F5D-AE51D01BC42A}" type="datetime1">
              <a:rPr kumimoji="1" lang="ja-JP" altLang="en-US" smtClean="0"/>
              <a:t>2026/4/6</a:t>
            </a:fld>
            <a:endParaRPr kumimoji="1" lang="ja-JP" altLang="en-US"/>
          </a:p>
        </p:txBody>
      </p:sp>
      <p:sp>
        <p:nvSpPr>
          <p:cNvPr id="8" name="フッター プレースホルダー 7">
            <a:extLst>
              <a:ext uri="{FF2B5EF4-FFF2-40B4-BE49-F238E27FC236}">
                <a16:creationId xmlns:a16="http://schemas.microsoft.com/office/drawing/2014/main" id="{57884B3D-CA41-7915-6843-92CEE057BE94}"/>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9" name="スライド番号プレースホルダー 8">
            <a:extLst>
              <a:ext uri="{FF2B5EF4-FFF2-40B4-BE49-F238E27FC236}">
                <a16:creationId xmlns:a16="http://schemas.microsoft.com/office/drawing/2014/main" id="{28A28802-3715-CE3C-CCF5-D866232F3D27}"/>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6385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3130C5-2AA0-D491-5316-64B9415FDDD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45D510-7288-9808-6E5E-FCF9A846C38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6E8D1E-8BB9-65AD-9CE2-719ED9B2F666}"/>
              </a:ext>
            </a:extLst>
          </p:cNvPr>
          <p:cNvSpPr>
            <a:spLocks noGrp="1"/>
          </p:cNvSpPr>
          <p:nvPr>
            <p:ph type="dt" sz="half" idx="10"/>
          </p:nvPr>
        </p:nvSpPr>
        <p:spPr/>
        <p:txBody>
          <a:bodyPr/>
          <a:lstStyle/>
          <a:p>
            <a:fld id="{DDB1FA65-73A1-484D-8C65-5192EB29243D}"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0CB06ECE-6F1C-447A-6FFB-24CACDBA077D}"/>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9B8A703D-0D30-1157-A659-3DCC8C9E7927}"/>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1394332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BEB8632-05CF-9068-7DA6-F22B5FC1489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ABA21E8-DB63-900D-A22C-5CE7B20C179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C6A754-1A2B-9E22-E3F5-745B4FB06838}"/>
              </a:ext>
            </a:extLst>
          </p:cNvPr>
          <p:cNvSpPr>
            <a:spLocks noGrp="1"/>
          </p:cNvSpPr>
          <p:nvPr>
            <p:ph type="dt" sz="half" idx="10"/>
          </p:nvPr>
        </p:nvSpPr>
        <p:spPr/>
        <p:txBody>
          <a:bodyPr/>
          <a:lstStyle/>
          <a:p>
            <a:fld id="{076D1118-22F0-4F9C-9C26-8651BB1A7959}"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FB2C5765-67AD-879E-2346-2F7211742D83}"/>
              </a:ext>
            </a:extLst>
          </p:cNvPr>
          <p:cNvSpPr>
            <a:spLocks noGrp="1"/>
          </p:cNvSpPr>
          <p:nvPr>
            <p:ph type="ftr" sz="quarter" idx="11"/>
          </p:nvPr>
        </p:nvSpPr>
        <p:spPr/>
        <p:txBody>
          <a:bodyPr/>
          <a:lstStyle/>
          <a:p>
            <a:r>
              <a:rPr kumimoji="1" lang="en-US" altLang="ja-JP" dirty="0"/>
              <a:t>The Secret Life of a Gamer</a:t>
            </a:r>
            <a:endParaRPr kumimoji="1" lang="ja-JP" altLang="en-US"/>
          </a:p>
        </p:txBody>
      </p:sp>
      <p:sp>
        <p:nvSpPr>
          <p:cNvPr id="6" name="スライド番号プレースホルダー 5">
            <a:extLst>
              <a:ext uri="{FF2B5EF4-FFF2-40B4-BE49-F238E27FC236}">
                <a16:creationId xmlns:a16="http://schemas.microsoft.com/office/drawing/2014/main" id="{6C2C3E94-0850-885C-3BAE-DB00B952E64C}"/>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58727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問題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16DAB-E2EC-461F-44D9-B4463556B8DD}"/>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80322F0-DD88-2D63-72B8-398064864FEA}"/>
              </a:ext>
            </a:extLst>
          </p:cNvPr>
          <p:cNvSpPr>
            <a:spLocks noGrp="1"/>
          </p:cNvSpPr>
          <p:nvPr>
            <p:ph sz="half" idx="1" hasCustomPrompt="1"/>
          </p:nvPr>
        </p:nvSpPr>
        <p:spPr>
          <a:xfrm>
            <a:off x="357351" y="679999"/>
            <a:ext cx="11540357" cy="801960"/>
          </a:xfrm>
        </p:spPr>
        <p:txBody>
          <a:bodyPr>
            <a:noAutofit/>
          </a:bodyPr>
          <a:lstStyle>
            <a:lvl1pPr marL="0" indent="0" algn="l">
              <a:buNone/>
              <a:defRPr sz="6000">
                <a:solidFill>
                  <a:schemeClr val="accent2"/>
                </a:solidFill>
                <a:latin typeface="Arial Black" panose="020B0A04020102020204" pitchFamily="34" charset="0"/>
              </a:defRPr>
            </a:lvl1pPr>
            <a:lvl2pPr algn="ctr">
              <a:defRPr/>
            </a:lvl2pPr>
            <a:lvl3pPr algn="ctr">
              <a:defRPr/>
            </a:lvl3pPr>
            <a:lvl4pPr algn="ctr">
              <a:defRPr/>
            </a:lvl4pPr>
            <a:lvl5pPr algn="ctr">
              <a:defRPr/>
            </a:lvl5pPr>
          </a:lstStyle>
          <a:p>
            <a:pPr lvl="0"/>
            <a:r>
              <a:rPr kumimoji="1" lang="en-US" altLang="ja-JP" dirty="0"/>
              <a:t>Title</a:t>
            </a:r>
            <a:endParaRPr kumimoji="1" lang="ja-JP" altLang="en-US" dirty="0"/>
          </a:p>
        </p:txBody>
      </p:sp>
      <p:sp>
        <p:nvSpPr>
          <p:cNvPr id="4" name="コンテンツ プレースホルダー 3">
            <a:extLst>
              <a:ext uri="{FF2B5EF4-FFF2-40B4-BE49-F238E27FC236}">
                <a16:creationId xmlns:a16="http://schemas.microsoft.com/office/drawing/2014/main" id="{98CE470F-0F7D-F2E6-09D1-C30D335CAFDF}"/>
              </a:ext>
            </a:extLst>
          </p:cNvPr>
          <p:cNvSpPr>
            <a:spLocks noGrp="1"/>
          </p:cNvSpPr>
          <p:nvPr>
            <p:ph sz="half" idx="2" hasCustomPrompt="1"/>
          </p:nvPr>
        </p:nvSpPr>
        <p:spPr>
          <a:xfrm>
            <a:off x="357352" y="1566041"/>
            <a:ext cx="11540358" cy="4698125"/>
          </a:xfrm>
        </p:spPr>
        <p:txBody>
          <a:bodyPr>
            <a:noAutofit/>
          </a:bodyPr>
          <a:lstStyle>
            <a:lvl1pPr marL="0" indent="0" algn="l">
              <a:buNone/>
              <a:defRPr sz="44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algn="ctr">
              <a:defRPr sz="3600">
                <a:solidFill>
                  <a:srgbClr val="0070C0"/>
                </a:solidFill>
              </a:defRPr>
            </a:lvl2pPr>
            <a:lvl3pPr algn="ctr">
              <a:defRPr sz="3200">
                <a:solidFill>
                  <a:srgbClr val="0070C0"/>
                </a:solidFill>
              </a:defRPr>
            </a:lvl3pPr>
            <a:lvl4pPr algn="ctr">
              <a:defRPr sz="2800">
                <a:solidFill>
                  <a:srgbClr val="0070C0"/>
                </a:solidFill>
              </a:defRPr>
            </a:lvl4pPr>
            <a:lvl5pPr algn="ctr">
              <a:defRPr sz="2800">
                <a:solidFill>
                  <a:srgbClr val="0070C0"/>
                </a:solidFill>
              </a:defRPr>
            </a:lvl5pPr>
          </a:lstStyle>
          <a:p>
            <a:pPr lvl="0"/>
            <a:r>
              <a:rPr kumimoji="1" lang="en-US" altLang="ja-JP" dirty="0"/>
              <a:t>question</a:t>
            </a:r>
          </a:p>
          <a:p>
            <a:pPr lvl="0"/>
            <a:r>
              <a:rPr kumimoji="1" lang="ja-JP" altLang="en-US" dirty="0"/>
              <a:t>問題</a:t>
            </a:r>
          </a:p>
        </p:txBody>
      </p:sp>
      <p:sp>
        <p:nvSpPr>
          <p:cNvPr id="5" name="日付プレースホルダー 4">
            <a:extLst>
              <a:ext uri="{FF2B5EF4-FFF2-40B4-BE49-F238E27FC236}">
                <a16:creationId xmlns:a16="http://schemas.microsoft.com/office/drawing/2014/main" id="{93B953EC-D743-C6D5-D95E-D8460C9F9696}"/>
              </a:ext>
            </a:extLst>
          </p:cNvPr>
          <p:cNvSpPr>
            <a:spLocks noGrp="1"/>
          </p:cNvSpPr>
          <p:nvPr>
            <p:ph type="dt" sz="half" idx="10"/>
          </p:nvPr>
        </p:nvSpPr>
        <p:spPr/>
        <p:txBody>
          <a:bodyPr/>
          <a:lstStyle/>
          <a:p>
            <a:fld id="{D19E812E-7732-49A1-B68E-9BFBDF026B78}" type="datetime1">
              <a:rPr kumimoji="1" lang="ja-JP" altLang="en-US" smtClean="0"/>
              <a:t>2026/4/6</a:t>
            </a:fld>
            <a:endParaRPr kumimoji="1" lang="ja-JP" altLang="en-US"/>
          </a:p>
        </p:txBody>
      </p:sp>
      <p:sp>
        <p:nvSpPr>
          <p:cNvPr id="6" name="フッター プレースホルダー 5">
            <a:extLst>
              <a:ext uri="{FF2B5EF4-FFF2-40B4-BE49-F238E27FC236}">
                <a16:creationId xmlns:a16="http://schemas.microsoft.com/office/drawing/2014/main" id="{7DA42262-4FA7-BB3B-B517-6178EED57B25}"/>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7" name="スライド番号プレースホルダー 6">
            <a:extLst>
              <a:ext uri="{FF2B5EF4-FFF2-40B4-BE49-F238E27FC236}">
                <a16:creationId xmlns:a16="http://schemas.microsoft.com/office/drawing/2014/main" id="{04C2370F-88C5-C846-4AEA-FEFE0B4C31B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1420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本文">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lvl1pPr>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hasCustomPrompt="1"/>
          </p:nvPr>
        </p:nvSpPr>
        <p:spPr>
          <a:xfrm>
            <a:off x="1140431" y="661084"/>
            <a:ext cx="10757279" cy="5535832"/>
          </a:xfrm>
        </p:spPr>
        <p:txBody>
          <a:bodyPr>
            <a:normAutofit/>
          </a:bodyPr>
          <a:lstStyle>
            <a:lvl1pPr marL="0" indent="0">
              <a:buNone/>
              <a:defRPr sz="5400"/>
            </a:lvl1pPr>
          </a:lstStyle>
          <a:p>
            <a:pPr lvl="0"/>
            <a:r>
              <a:rPr kumimoji="1" lang="en-US" altLang="ja-JP" dirty="0"/>
              <a:t>Text</a:t>
            </a:r>
            <a:endParaRPr kumimoji="1" lang="ja-JP" altLang="en-US" dirty="0"/>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18DFE9CA-BC83-4D5D-B4A1-E842258FEE1A}"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203769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2770E7-0797-E2FC-F46F-1FEDD84D81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115CAF-748D-83A6-C059-B67B6E87B674}"/>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F2B8FE40-0474-2C0D-4DDD-B8FEE5042F5D}"/>
              </a:ext>
            </a:extLst>
          </p:cNvPr>
          <p:cNvSpPr>
            <a:spLocks noGrp="1"/>
          </p:cNvSpPr>
          <p:nvPr>
            <p:ph type="dt" sz="half" idx="10"/>
          </p:nvPr>
        </p:nvSpPr>
        <p:spPr/>
        <p:txBody>
          <a:bodyPr/>
          <a:lstStyle/>
          <a:p>
            <a:fld id="{03492ED8-2854-4835-9412-6618C99FAD87}"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C9D11046-4B39-F1F4-528F-0A5B99E8B3E1}"/>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67ABF6C7-442B-EBB2-DAF4-2F257A58FBAA}"/>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1058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39D33-1ABE-6257-B266-8D40E60BAC9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25004452-EC1F-E8C4-3174-A0C9545EE4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dirty="0"/>
              <a:t>マスター テキストの書式設定</a:t>
            </a:r>
          </a:p>
        </p:txBody>
      </p:sp>
      <p:sp>
        <p:nvSpPr>
          <p:cNvPr id="4" name="日付プレースホルダー 3">
            <a:extLst>
              <a:ext uri="{FF2B5EF4-FFF2-40B4-BE49-F238E27FC236}">
                <a16:creationId xmlns:a16="http://schemas.microsoft.com/office/drawing/2014/main" id="{09C88E81-38B5-3FBB-07B9-B1E302676671}"/>
              </a:ext>
            </a:extLst>
          </p:cNvPr>
          <p:cNvSpPr>
            <a:spLocks noGrp="1"/>
          </p:cNvSpPr>
          <p:nvPr>
            <p:ph type="dt" sz="half" idx="10"/>
          </p:nvPr>
        </p:nvSpPr>
        <p:spPr/>
        <p:txBody>
          <a:bodyPr/>
          <a:lstStyle/>
          <a:p>
            <a:fld id="{CB7A6CF4-9EB6-41DB-90BC-9D295E028E97}"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7AD72655-3312-DF79-84CE-8B81A6664CD8}"/>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61B8F637-AC5C-CC51-CE89-3525E4C827BE}"/>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95816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D0601A-F46E-7AFB-D3EF-A98BC0C909D8}"/>
              </a:ext>
            </a:extLst>
          </p:cNvPr>
          <p:cNvSpPr>
            <a:spLocks noGrp="1"/>
          </p:cNvSpPr>
          <p:nvPr>
            <p:ph type="ctrTitle"/>
          </p:nvPr>
        </p:nvSpPr>
        <p:spPr>
          <a:xfrm>
            <a:off x="318499" y="0"/>
            <a:ext cx="11579211" cy="437327"/>
          </a:xfrm>
        </p:spPr>
        <p:txBody>
          <a:bodyPr anchor="b"/>
          <a:lstStyle>
            <a:lvl1pPr algn="ctr">
              <a:defRPr sz="2400">
                <a:solidFill>
                  <a:schemeClr val="bg1"/>
                </a:solidFill>
                <a:latin typeface="Arial Black" panose="020B0A04020102020204" pitchFamily="34" charset="0"/>
              </a:defRPr>
            </a:lvl1pPr>
          </a:lstStyle>
          <a:p>
            <a:r>
              <a:rPr kumimoji="1" lang="ja-JP" altLang="en-US" dirty="0"/>
              <a:t>マスター タイトルの書式設定</a:t>
            </a:r>
          </a:p>
        </p:txBody>
      </p:sp>
      <p:sp>
        <p:nvSpPr>
          <p:cNvPr id="4" name="日付プレースホルダー 3">
            <a:extLst>
              <a:ext uri="{FF2B5EF4-FFF2-40B4-BE49-F238E27FC236}">
                <a16:creationId xmlns:a16="http://schemas.microsoft.com/office/drawing/2014/main" id="{DE4ED8BC-EDEF-716A-99A8-3502FC1A9144}"/>
              </a:ext>
            </a:extLst>
          </p:cNvPr>
          <p:cNvSpPr>
            <a:spLocks noGrp="1"/>
          </p:cNvSpPr>
          <p:nvPr>
            <p:ph type="dt" sz="half" idx="10"/>
          </p:nvPr>
        </p:nvSpPr>
        <p:spPr/>
        <p:txBody>
          <a:bodyPr/>
          <a:lstStyle/>
          <a:p>
            <a:fld id="{15E9F54B-5FE9-49D1-991C-7EA063C72003}"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74A04127-C10D-506B-7D62-1685D8F2A3EB}"/>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6" name="スライド番号プレースホルダー 5">
            <a:extLst>
              <a:ext uri="{FF2B5EF4-FFF2-40B4-BE49-F238E27FC236}">
                <a16:creationId xmlns:a16="http://schemas.microsoft.com/office/drawing/2014/main" id="{4337E867-8406-ECF7-CC3B-14F2EF46A092}"/>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4150610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496FC62-37A7-9028-4E26-A14218723AC7}"/>
              </a:ext>
            </a:extLst>
          </p:cNvPr>
          <p:cNvSpPr>
            <a:spLocks noGrp="1"/>
          </p:cNvSpPr>
          <p:nvPr>
            <p:ph type="dt" sz="half" idx="10"/>
          </p:nvPr>
        </p:nvSpPr>
        <p:spPr/>
        <p:txBody>
          <a:bodyPr/>
          <a:lstStyle/>
          <a:p>
            <a:fld id="{F443489A-AEE9-4287-8ED1-7577C933B074}" type="datetime1">
              <a:rPr kumimoji="1" lang="ja-JP" altLang="en-US" smtClean="0"/>
              <a:t>2026/4/6</a:t>
            </a:fld>
            <a:endParaRPr kumimoji="1" lang="ja-JP" altLang="en-US"/>
          </a:p>
        </p:txBody>
      </p:sp>
      <p:sp>
        <p:nvSpPr>
          <p:cNvPr id="3" name="フッター プレースホルダー 2">
            <a:extLst>
              <a:ext uri="{FF2B5EF4-FFF2-40B4-BE49-F238E27FC236}">
                <a16:creationId xmlns:a16="http://schemas.microsoft.com/office/drawing/2014/main" id="{A727AFB2-C072-CA2A-2AAE-BA3DFFE396AC}"/>
              </a:ext>
            </a:extLst>
          </p:cNvPr>
          <p:cNvSpPr>
            <a:spLocks noGrp="1"/>
          </p:cNvSpPr>
          <p:nvPr>
            <p:ph type="ftr" sz="quarter" idx="11"/>
          </p:nvPr>
        </p:nvSpPr>
        <p:spPr/>
        <p:txBody>
          <a:bodyPr/>
          <a:lstStyle/>
          <a:p>
            <a:r>
              <a:rPr kumimoji="1" lang="en-US" altLang="ja-JP"/>
              <a:t>Curry Travels around the World</a:t>
            </a:r>
            <a:endParaRPr kumimoji="1" lang="ja-JP" altLang="en-US"/>
          </a:p>
        </p:txBody>
      </p:sp>
      <p:sp>
        <p:nvSpPr>
          <p:cNvPr id="4" name="スライド番号プレースホルダー 3">
            <a:extLst>
              <a:ext uri="{FF2B5EF4-FFF2-40B4-BE49-F238E27FC236}">
                <a16:creationId xmlns:a16="http://schemas.microsoft.com/office/drawing/2014/main" id="{9347682E-E40E-1F1C-1D0C-6263BFBED140}"/>
              </a:ext>
            </a:extLst>
          </p:cNvPr>
          <p:cNvSpPr>
            <a:spLocks noGrp="1"/>
          </p:cNvSpPr>
          <p:nvPr>
            <p:ph type="sldNum" sz="quarter" idx="12"/>
          </p:nvPr>
        </p:nvSpPr>
        <p:spPr/>
        <p:txBody>
          <a:bodyPr/>
          <a:lstStyle/>
          <a:p>
            <a:fld id="{172C808F-2406-4322-B6FD-6F63424AD74E}" type="slidenum">
              <a:rPr kumimoji="1" lang="ja-JP" altLang="en-US" smtClean="0"/>
              <a:t>‹#›</a:t>
            </a:fld>
            <a:endParaRPr kumimoji="1" lang="ja-JP" altLang="en-US"/>
          </a:p>
        </p:txBody>
      </p:sp>
    </p:spTree>
    <p:extLst>
      <p:ext uri="{BB962C8B-B14F-4D97-AF65-F5344CB8AC3E}">
        <p14:creationId xmlns:p14="http://schemas.microsoft.com/office/powerpoint/2010/main" val="319272638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FF0EF53-62FD-110E-649E-5BD3DEEF44E9}"/>
              </a:ext>
            </a:extLst>
          </p:cNvPr>
          <p:cNvSpPr>
            <a:spLocks noGrp="1"/>
          </p:cNvSpPr>
          <p:nvPr>
            <p:ph type="body" idx="1"/>
          </p:nvPr>
        </p:nvSpPr>
        <p:spPr>
          <a:xfrm>
            <a:off x="283779" y="641131"/>
            <a:ext cx="11613931" cy="553583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EEA1A1-7EC7-22F6-3E66-29A71FC7F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26C134-341D-4EE3-BF25-B2CDFE82DCA9}"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E793DD36-94CC-4285-3B39-B7AF4D60B958}"/>
              </a:ext>
            </a:extLst>
          </p:cNvPr>
          <p:cNvSpPr>
            <a:spLocks noGrp="1"/>
          </p:cNvSpPr>
          <p:nvPr>
            <p:ph type="ftr" sz="quarter" idx="3"/>
          </p:nvPr>
        </p:nvSpPr>
        <p:spPr>
          <a:xfrm>
            <a:off x="7097110" y="6356350"/>
            <a:ext cx="4114800" cy="365125"/>
          </a:xfrm>
          <a:prstGeom prst="rect">
            <a:avLst/>
          </a:prstGeom>
        </p:spPr>
        <p:txBody>
          <a:bodyPr vert="horz" lIns="91440" tIns="45720" rIns="91440" bIns="45720" rtlCol="0" anchor="ctr"/>
          <a:lstStyle>
            <a:lvl1pPr algn="ctr">
              <a:defRPr sz="2000">
                <a:solidFill>
                  <a:schemeClr val="tx1">
                    <a:tint val="82000"/>
                  </a:schemeClr>
                </a:solidFill>
              </a:defRPr>
            </a:lvl1pPr>
          </a:lstStyle>
          <a:p>
            <a:r>
              <a:rPr lang="en-US" altLang="ja-JP"/>
              <a:t>Curry Travels around the World</a:t>
            </a:r>
            <a:endParaRPr lang="ja-JP" altLang="en-US" dirty="0"/>
          </a:p>
        </p:txBody>
      </p:sp>
      <p:sp>
        <p:nvSpPr>
          <p:cNvPr id="6" name="スライド番号プレースホルダー 5">
            <a:extLst>
              <a:ext uri="{FF2B5EF4-FFF2-40B4-BE49-F238E27FC236}">
                <a16:creationId xmlns:a16="http://schemas.microsoft.com/office/drawing/2014/main" id="{F7D7E17D-D227-6DF4-8F86-6CF16B16B704}"/>
              </a:ext>
            </a:extLst>
          </p:cNvPr>
          <p:cNvSpPr>
            <a:spLocks noGrp="1"/>
          </p:cNvSpPr>
          <p:nvPr>
            <p:ph type="sldNum" sz="quarter" idx="4"/>
          </p:nvPr>
        </p:nvSpPr>
        <p:spPr>
          <a:xfrm>
            <a:off x="11211910" y="6356350"/>
            <a:ext cx="685800" cy="365125"/>
          </a:xfrm>
          <a:prstGeom prst="rect">
            <a:avLst/>
          </a:prstGeom>
        </p:spPr>
        <p:txBody>
          <a:bodyPr vert="horz" lIns="91440" tIns="45720" rIns="91440" bIns="45720" rtlCol="0" anchor="ctr"/>
          <a:lstStyle>
            <a:lvl1pPr algn="r">
              <a:defRPr sz="2000">
                <a:solidFill>
                  <a:schemeClr val="tx1">
                    <a:tint val="82000"/>
                  </a:schemeClr>
                </a:solidFill>
              </a:defRPr>
            </a:lvl1pPr>
          </a:lstStyle>
          <a:p>
            <a:fld id="{172C808F-2406-4322-B6FD-6F63424AD74E}"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D69D607-FE76-54B3-5FDC-ECC0556FFE25}"/>
              </a:ext>
            </a:extLst>
          </p:cNvPr>
          <p:cNvSpPr/>
          <p:nvPr userDrawn="1"/>
        </p:nvSpPr>
        <p:spPr>
          <a:xfrm>
            <a:off x="0" y="0"/>
            <a:ext cx="12192000" cy="4683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タイトル プレースホルダー 1">
            <a:extLst>
              <a:ext uri="{FF2B5EF4-FFF2-40B4-BE49-F238E27FC236}">
                <a16:creationId xmlns:a16="http://schemas.microsoft.com/office/drawing/2014/main" id="{A0CFDB49-D69B-1132-BFE1-BD0EDD52D7D2}"/>
              </a:ext>
            </a:extLst>
          </p:cNvPr>
          <p:cNvSpPr>
            <a:spLocks noGrp="1"/>
          </p:cNvSpPr>
          <p:nvPr>
            <p:ph type="title"/>
          </p:nvPr>
        </p:nvSpPr>
        <p:spPr>
          <a:xfrm>
            <a:off x="283779" y="0"/>
            <a:ext cx="11613931" cy="468351"/>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2326122750"/>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52" r:id="rId3"/>
    <p:sldLayoutId id="2147483660" r:id="rId4"/>
    <p:sldLayoutId id="2147483661" r:id="rId5"/>
    <p:sldLayoutId id="2147483650" r:id="rId6"/>
    <p:sldLayoutId id="2147483651" r:id="rId7"/>
    <p:sldLayoutId id="2147483649" r:id="rId8"/>
    <p:sldLayoutId id="2147483655" r:id="rId9"/>
    <p:sldLayoutId id="2147483656" r:id="rId10"/>
    <p:sldLayoutId id="2147483657" r:id="rId11"/>
    <p:sldLayoutId id="2147483653" r:id="rId12"/>
    <p:sldLayoutId id="2147483658" r:id="rId13"/>
    <p:sldLayoutId id="2147483659" r:id="rId14"/>
  </p:sldLayoutIdLst>
  <p:hf hdr="0" ftr="0" dt="0"/>
  <p:txStyles>
    <p:titleStyle>
      <a:lvl1pPr algn="ctr" defTabSz="914400" rtl="0" eaLnBrk="1" latinLnBrk="0" hangingPunct="1">
        <a:lnSpc>
          <a:spcPct val="90000"/>
        </a:lnSpc>
        <a:spcBef>
          <a:spcPct val="0"/>
        </a:spcBef>
        <a:buNone/>
        <a:defRPr kumimoji="1"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FF0EF53-62FD-110E-649E-5BD3DEEF44E9}"/>
              </a:ext>
            </a:extLst>
          </p:cNvPr>
          <p:cNvSpPr>
            <a:spLocks noGrp="1"/>
          </p:cNvSpPr>
          <p:nvPr>
            <p:ph type="body" idx="1"/>
          </p:nvPr>
        </p:nvSpPr>
        <p:spPr>
          <a:xfrm>
            <a:off x="283779" y="641131"/>
            <a:ext cx="11613931" cy="553583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EEA1A1-7EC7-22F6-3E66-29A71FC7F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2B1FD5-F08A-4F61-B4A3-EEC9AE514965}"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E793DD36-94CC-4285-3B39-B7AF4D60B958}"/>
              </a:ext>
            </a:extLst>
          </p:cNvPr>
          <p:cNvSpPr>
            <a:spLocks noGrp="1"/>
          </p:cNvSpPr>
          <p:nvPr>
            <p:ph type="ftr" sz="quarter" idx="3"/>
          </p:nvPr>
        </p:nvSpPr>
        <p:spPr>
          <a:xfrm>
            <a:off x="7097110" y="6356350"/>
            <a:ext cx="4114800" cy="365125"/>
          </a:xfrm>
          <a:prstGeom prst="rect">
            <a:avLst/>
          </a:prstGeom>
        </p:spPr>
        <p:txBody>
          <a:bodyPr vert="horz" lIns="91440" tIns="45720" rIns="91440" bIns="45720" rtlCol="0" anchor="ctr"/>
          <a:lstStyle>
            <a:lvl1pPr algn="ctr">
              <a:defRPr sz="2000">
                <a:solidFill>
                  <a:schemeClr val="tx1">
                    <a:tint val="82000"/>
                  </a:schemeClr>
                </a:solidFill>
              </a:defRPr>
            </a:lvl1pPr>
          </a:lstStyle>
          <a:p>
            <a:r>
              <a:rPr lang="en-US" altLang="ja-JP"/>
              <a:t>Enjoy Your Journey</a:t>
            </a:r>
            <a:endParaRPr lang="ja-JP" altLang="en-US" dirty="0"/>
          </a:p>
        </p:txBody>
      </p:sp>
      <p:sp>
        <p:nvSpPr>
          <p:cNvPr id="6" name="スライド番号プレースホルダー 5">
            <a:extLst>
              <a:ext uri="{FF2B5EF4-FFF2-40B4-BE49-F238E27FC236}">
                <a16:creationId xmlns:a16="http://schemas.microsoft.com/office/drawing/2014/main" id="{F7D7E17D-D227-6DF4-8F86-6CF16B16B704}"/>
              </a:ext>
            </a:extLst>
          </p:cNvPr>
          <p:cNvSpPr>
            <a:spLocks noGrp="1"/>
          </p:cNvSpPr>
          <p:nvPr>
            <p:ph type="sldNum" sz="quarter" idx="4"/>
          </p:nvPr>
        </p:nvSpPr>
        <p:spPr>
          <a:xfrm>
            <a:off x="11211910" y="6356350"/>
            <a:ext cx="685800" cy="365125"/>
          </a:xfrm>
          <a:prstGeom prst="rect">
            <a:avLst/>
          </a:prstGeom>
        </p:spPr>
        <p:txBody>
          <a:bodyPr vert="horz" lIns="91440" tIns="45720" rIns="91440" bIns="45720" rtlCol="0" anchor="ctr"/>
          <a:lstStyle>
            <a:lvl1pPr algn="r">
              <a:defRPr sz="2000">
                <a:solidFill>
                  <a:schemeClr val="tx1">
                    <a:tint val="82000"/>
                  </a:schemeClr>
                </a:solidFill>
              </a:defRPr>
            </a:lvl1pPr>
          </a:lstStyle>
          <a:p>
            <a:fld id="{172C808F-2406-4322-B6FD-6F63424AD74E}"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D69D607-FE76-54B3-5FDC-ECC0556FFE25}"/>
              </a:ext>
            </a:extLst>
          </p:cNvPr>
          <p:cNvSpPr/>
          <p:nvPr userDrawn="1"/>
        </p:nvSpPr>
        <p:spPr>
          <a:xfrm>
            <a:off x="0" y="0"/>
            <a:ext cx="12192000" cy="4683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タイトル プレースホルダー 1">
            <a:extLst>
              <a:ext uri="{FF2B5EF4-FFF2-40B4-BE49-F238E27FC236}">
                <a16:creationId xmlns:a16="http://schemas.microsoft.com/office/drawing/2014/main" id="{A0CFDB49-D69B-1132-BFE1-BD0EDD52D7D2}"/>
              </a:ext>
            </a:extLst>
          </p:cNvPr>
          <p:cNvSpPr>
            <a:spLocks noGrp="1"/>
          </p:cNvSpPr>
          <p:nvPr>
            <p:ph type="title"/>
          </p:nvPr>
        </p:nvSpPr>
        <p:spPr>
          <a:xfrm>
            <a:off x="283779" y="0"/>
            <a:ext cx="11613931" cy="468351"/>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6618679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hdr="0" ftr="0" dt="0"/>
  <p:txStyles>
    <p:titleStyle>
      <a:lvl1pPr algn="ctr" defTabSz="914400" rtl="0" eaLnBrk="1" latinLnBrk="0" hangingPunct="1">
        <a:lnSpc>
          <a:spcPct val="90000"/>
        </a:lnSpc>
        <a:spcBef>
          <a:spcPct val="0"/>
        </a:spcBef>
        <a:buNone/>
        <a:defRPr kumimoji="1"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FF0EF53-62FD-110E-649E-5BD3DEEF44E9}"/>
              </a:ext>
            </a:extLst>
          </p:cNvPr>
          <p:cNvSpPr>
            <a:spLocks noGrp="1"/>
          </p:cNvSpPr>
          <p:nvPr>
            <p:ph type="body" idx="1"/>
          </p:nvPr>
        </p:nvSpPr>
        <p:spPr>
          <a:xfrm>
            <a:off x="283779" y="641131"/>
            <a:ext cx="11613931" cy="553583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EEA1A1-7EC7-22F6-3E66-29A71FC7F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51EAE3-8828-42B3-B5E6-8D2DFD66400D}"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E793DD36-94CC-4285-3B39-B7AF4D60B958}"/>
              </a:ext>
            </a:extLst>
          </p:cNvPr>
          <p:cNvSpPr>
            <a:spLocks noGrp="1"/>
          </p:cNvSpPr>
          <p:nvPr>
            <p:ph type="ftr" sz="quarter" idx="3"/>
          </p:nvPr>
        </p:nvSpPr>
        <p:spPr>
          <a:xfrm>
            <a:off x="7097110" y="6356350"/>
            <a:ext cx="4114800" cy="365125"/>
          </a:xfrm>
          <a:prstGeom prst="rect">
            <a:avLst/>
          </a:prstGeom>
        </p:spPr>
        <p:txBody>
          <a:bodyPr vert="horz" lIns="91440" tIns="45720" rIns="91440" bIns="45720" rtlCol="0" anchor="ctr"/>
          <a:lstStyle>
            <a:lvl1pPr algn="ctr">
              <a:defRPr sz="2000">
                <a:solidFill>
                  <a:schemeClr val="tx1">
                    <a:tint val="82000"/>
                  </a:schemeClr>
                </a:solidFill>
              </a:defRPr>
            </a:lvl1pPr>
          </a:lstStyle>
          <a:p>
            <a:r>
              <a:rPr lang="en-US" altLang="ja-JP"/>
              <a:t>Curry Travels around the World</a:t>
            </a:r>
            <a:endParaRPr lang="ja-JP" altLang="en-US" dirty="0"/>
          </a:p>
        </p:txBody>
      </p:sp>
      <p:sp>
        <p:nvSpPr>
          <p:cNvPr id="6" name="スライド番号プレースホルダー 5">
            <a:extLst>
              <a:ext uri="{FF2B5EF4-FFF2-40B4-BE49-F238E27FC236}">
                <a16:creationId xmlns:a16="http://schemas.microsoft.com/office/drawing/2014/main" id="{F7D7E17D-D227-6DF4-8F86-6CF16B16B704}"/>
              </a:ext>
            </a:extLst>
          </p:cNvPr>
          <p:cNvSpPr>
            <a:spLocks noGrp="1"/>
          </p:cNvSpPr>
          <p:nvPr>
            <p:ph type="sldNum" sz="quarter" idx="4"/>
          </p:nvPr>
        </p:nvSpPr>
        <p:spPr>
          <a:xfrm>
            <a:off x="11211910" y="6356350"/>
            <a:ext cx="685800" cy="365125"/>
          </a:xfrm>
          <a:prstGeom prst="rect">
            <a:avLst/>
          </a:prstGeom>
        </p:spPr>
        <p:txBody>
          <a:bodyPr vert="horz" lIns="91440" tIns="45720" rIns="91440" bIns="45720" rtlCol="0" anchor="ctr"/>
          <a:lstStyle>
            <a:lvl1pPr algn="r">
              <a:defRPr sz="2000">
                <a:solidFill>
                  <a:schemeClr val="tx1">
                    <a:tint val="82000"/>
                  </a:schemeClr>
                </a:solidFill>
              </a:defRPr>
            </a:lvl1pPr>
          </a:lstStyle>
          <a:p>
            <a:fld id="{172C808F-2406-4322-B6FD-6F63424AD74E}"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D69D607-FE76-54B3-5FDC-ECC0556FFE25}"/>
              </a:ext>
            </a:extLst>
          </p:cNvPr>
          <p:cNvSpPr/>
          <p:nvPr userDrawn="1"/>
        </p:nvSpPr>
        <p:spPr>
          <a:xfrm>
            <a:off x="0" y="0"/>
            <a:ext cx="12192000" cy="4683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タイトル プレースホルダー 1">
            <a:extLst>
              <a:ext uri="{FF2B5EF4-FFF2-40B4-BE49-F238E27FC236}">
                <a16:creationId xmlns:a16="http://schemas.microsoft.com/office/drawing/2014/main" id="{A0CFDB49-D69B-1132-BFE1-BD0EDD52D7D2}"/>
              </a:ext>
            </a:extLst>
          </p:cNvPr>
          <p:cNvSpPr>
            <a:spLocks noGrp="1"/>
          </p:cNvSpPr>
          <p:nvPr>
            <p:ph type="title"/>
          </p:nvPr>
        </p:nvSpPr>
        <p:spPr>
          <a:xfrm>
            <a:off x="283779" y="0"/>
            <a:ext cx="11613931" cy="468351"/>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18185184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hdr="0" ftr="0" dt="0"/>
  <p:txStyles>
    <p:titleStyle>
      <a:lvl1pPr algn="ctr" defTabSz="914400" rtl="0" eaLnBrk="1" latinLnBrk="0" hangingPunct="1">
        <a:lnSpc>
          <a:spcPct val="90000"/>
        </a:lnSpc>
        <a:spcBef>
          <a:spcPct val="0"/>
        </a:spcBef>
        <a:buNone/>
        <a:defRPr kumimoji="1"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FF0EF53-62FD-110E-649E-5BD3DEEF44E9}"/>
              </a:ext>
            </a:extLst>
          </p:cNvPr>
          <p:cNvSpPr>
            <a:spLocks noGrp="1"/>
          </p:cNvSpPr>
          <p:nvPr>
            <p:ph type="body" idx="1"/>
          </p:nvPr>
        </p:nvSpPr>
        <p:spPr>
          <a:xfrm>
            <a:off x="283779" y="641131"/>
            <a:ext cx="11613931" cy="553583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EEA1A1-7EC7-22F6-3E66-29A71FC7F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9A997E-18EA-4BF7-BF3D-4F55B614229C}" type="datetime1">
              <a:rPr kumimoji="1" lang="ja-JP" altLang="en-US" smtClean="0"/>
              <a:t>2026/4/6</a:t>
            </a:fld>
            <a:endParaRPr kumimoji="1" lang="ja-JP" altLang="en-US"/>
          </a:p>
        </p:txBody>
      </p:sp>
      <p:sp>
        <p:nvSpPr>
          <p:cNvPr id="5" name="フッター プレースホルダー 4">
            <a:extLst>
              <a:ext uri="{FF2B5EF4-FFF2-40B4-BE49-F238E27FC236}">
                <a16:creationId xmlns:a16="http://schemas.microsoft.com/office/drawing/2014/main" id="{E793DD36-94CC-4285-3B39-B7AF4D60B958}"/>
              </a:ext>
            </a:extLst>
          </p:cNvPr>
          <p:cNvSpPr>
            <a:spLocks noGrp="1"/>
          </p:cNvSpPr>
          <p:nvPr>
            <p:ph type="ftr" sz="quarter" idx="3"/>
          </p:nvPr>
        </p:nvSpPr>
        <p:spPr>
          <a:xfrm>
            <a:off x="7097110" y="6356350"/>
            <a:ext cx="4114800" cy="365125"/>
          </a:xfrm>
          <a:prstGeom prst="rect">
            <a:avLst/>
          </a:prstGeom>
        </p:spPr>
        <p:txBody>
          <a:bodyPr vert="horz" lIns="91440" tIns="45720" rIns="91440" bIns="45720" rtlCol="0" anchor="ctr"/>
          <a:lstStyle>
            <a:lvl1pPr algn="ctr">
              <a:defRPr sz="2000">
                <a:solidFill>
                  <a:schemeClr val="tx1">
                    <a:tint val="82000"/>
                  </a:schemeClr>
                </a:solidFill>
              </a:defRPr>
            </a:lvl1pPr>
          </a:lstStyle>
          <a:p>
            <a:r>
              <a:rPr lang="en-US" altLang="ja-JP" dirty="0"/>
              <a:t>The Secret Life of a Gamer</a:t>
            </a:r>
            <a:endParaRPr lang="ja-JP" altLang="en-US" dirty="0"/>
          </a:p>
        </p:txBody>
      </p:sp>
      <p:sp>
        <p:nvSpPr>
          <p:cNvPr id="6" name="スライド番号プレースホルダー 5">
            <a:extLst>
              <a:ext uri="{FF2B5EF4-FFF2-40B4-BE49-F238E27FC236}">
                <a16:creationId xmlns:a16="http://schemas.microsoft.com/office/drawing/2014/main" id="{F7D7E17D-D227-6DF4-8F86-6CF16B16B704}"/>
              </a:ext>
            </a:extLst>
          </p:cNvPr>
          <p:cNvSpPr>
            <a:spLocks noGrp="1"/>
          </p:cNvSpPr>
          <p:nvPr>
            <p:ph type="sldNum" sz="quarter" idx="4"/>
          </p:nvPr>
        </p:nvSpPr>
        <p:spPr>
          <a:xfrm>
            <a:off x="11211910" y="6356350"/>
            <a:ext cx="685800" cy="365125"/>
          </a:xfrm>
          <a:prstGeom prst="rect">
            <a:avLst/>
          </a:prstGeom>
        </p:spPr>
        <p:txBody>
          <a:bodyPr vert="horz" lIns="91440" tIns="45720" rIns="91440" bIns="45720" rtlCol="0" anchor="ctr"/>
          <a:lstStyle>
            <a:lvl1pPr algn="r">
              <a:defRPr sz="2000">
                <a:solidFill>
                  <a:schemeClr val="tx1">
                    <a:tint val="82000"/>
                  </a:schemeClr>
                </a:solidFill>
              </a:defRPr>
            </a:lvl1pPr>
          </a:lstStyle>
          <a:p>
            <a:fld id="{172C808F-2406-4322-B6FD-6F63424AD74E}" type="slidenum">
              <a:rPr lang="ja-JP" altLang="en-US" smtClean="0"/>
              <a:pPr/>
              <a:t>‹#›</a:t>
            </a:fld>
            <a:endParaRPr lang="ja-JP" altLang="en-US"/>
          </a:p>
        </p:txBody>
      </p:sp>
      <p:sp>
        <p:nvSpPr>
          <p:cNvPr id="7" name="正方形/長方形 6">
            <a:extLst>
              <a:ext uri="{FF2B5EF4-FFF2-40B4-BE49-F238E27FC236}">
                <a16:creationId xmlns:a16="http://schemas.microsoft.com/office/drawing/2014/main" id="{4D69D607-FE76-54B3-5FDC-ECC0556FFE25}"/>
              </a:ext>
            </a:extLst>
          </p:cNvPr>
          <p:cNvSpPr/>
          <p:nvPr userDrawn="1"/>
        </p:nvSpPr>
        <p:spPr>
          <a:xfrm>
            <a:off x="0" y="0"/>
            <a:ext cx="12192000" cy="4683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 name="タイトル プレースホルダー 1">
            <a:extLst>
              <a:ext uri="{FF2B5EF4-FFF2-40B4-BE49-F238E27FC236}">
                <a16:creationId xmlns:a16="http://schemas.microsoft.com/office/drawing/2014/main" id="{A0CFDB49-D69B-1132-BFE1-BD0EDD52D7D2}"/>
              </a:ext>
            </a:extLst>
          </p:cNvPr>
          <p:cNvSpPr>
            <a:spLocks noGrp="1"/>
          </p:cNvSpPr>
          <p:nvPr>
            <p:ph type="title"/>
          </p:nvPr>
        </p:nvSpPr>
        <p:spPr>
          <a:xfrm>
            <a:off x="283779" y="0"/>
            <a:ext cx="11613931" cy="468351"/>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15708826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lvl1pPr algn="ctr" defTabSz="914400" rtl="0" eaLnBrk="1" latinLnBrk="0" hangingPunct="1">
        <a:lnSpc>
          <a:spcPct val="90000"/>
        </a:lnSpc>
        <a:spcBef>
          <a:spcPct val="0"/>
        </a:spcBef>
        <a:buNone/>
        <a:defRPr kumimoji="1"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microsoft.com/office/2007/relationships/media" Target="../media/media2.mp3"/><Relationship Id="rId2" Type="http://schemas.openxmlformats.org/officeDocument/2006/relationships/audio" Target="../media/media2.mp3"/><Relationship Id="rId3" Type="http://schemas.openxmlformats.org/officeDocument/2006/relationships/slideLayout" Target="../slideLayouts/slideLayout19.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microsoft.com/office/2007/relationships/media" Target="../media/media3.mp3"/><Relationship Id="rId2" Type="http://schemas.openxmlformats.org/officeDocument/2006/relationships/audio" Target="../media/media3.mp3"/><Relationship Id="rId3" Type="http://schemas.openxmlformats.org/officeDocument/2006/relationships/slideLayout" Target="../slideLayouts/slideLayout1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microsoft.com/office/2007/relationships/media" Target="../media/media4.mp3"/><Relationship Id="rId2" Type="http://schemas.openxmlformats.org/officeDocument/2006/relationships/audio" Target="../media/media4.mp3"/><Relationship Id="rId3" Type="http://schemas.openxmlformats.org/officeDocument/2006/relationships/slideLayout" Target="../slideLayouts/slideLayout1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microsoft.com/office/2007/relationships/media" Target="../media/media5.mp3"/><Relationship Id="rId2" Type="http://schemas.openxmlformats.org/officeDocument/2006/relationships/audio" Target="../media/media5.mp3"/><Relationship Id="rId3" Type="http://schemas.openxmlformats.org/officeDocument/2006/relationships/slideLayout" Target="../slideLayouts/slideLayout1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microsoft.com/office/2007/relationships/media" Target="../media/media6.mp3"/><Relationship Id="rId2" Type="http://schemas.openxmlformats.org/officeDocument/2006/relationships/audio" Target="../media/media6.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microsoft.com/office/2007/relationships/media" Target="../media/media7.mp3"/><Relationship Id="rId2" Type="http://schemas.openxmlformats.org/officeDocument/2006/relationships/audio" Target="../media/media7.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microsoft.com/office/2007/relationships/media" Target="../media/media6.mp3"/><Relationship Id="rId2" Type="http://schemas.openxmlformats.org/officeDocument/2006/relationships/audio" Target="../media/media6.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microsoft.com/office/2007/relationships/media" Target="../media/media7.mp3"/><Relationship Id="rId2" Type="http://schemas.openxmlformats.org/officeDocument/2006/relationships/audio" Target="../media/media7.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microsoft.com/office/2007/relationships/media" Target="../media/media8.mp3"/><Relationship Id="rId2" Type="http://schemas.openxmlformats.org/officeDocument/2006/relationships/audio" Target="../media/media8.mp3"/><Relationship Id="rId3" Type="http://schemas.openxmlformats.org/officeDocument/2006/relationships/slideLayout" Target="../slideLayouts/slideLayout26.xml"/><Relationship Id="rId4" Type="http://schemas.openxmlformats.org/officeDocument/2006/relationships/notesSlide" Target="../notesSlides/notesSlide1.xml"/><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microsoft.com/office/2007/relationships/media" Target="../media/media9.mp3"/><Relationship Id="rId2" Type="http://schemas.openxmlformats.org/officeDocument/2006/relationships/audio" Target="../media/media9.mp3"/><Relationship Id="rId3" Type="http://schemas.openxmlformats.org/officeDocument/2006/relationships/slideLayout" Target="../slideLayouts/slideLayout26.xml"/><Relationship Id="rId4" Type="http://schemas.openxmlformats.org/officeDocument/2006/relationships/notesSlide" Target="../notesSlides/notesSlide2.xml"/><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microsoft.com/office/2007/relationships/media" Target="../media/media10.mp3"/><Relationship Id="rId2" Type="http://schemas.openxmlformats.org/officeDocument/2006/relationships/audio" Target="../media/media10.mp3"/><Relationship Id="rId3" Type="http://schemas.openxmlformats.org/officeDocument/2006/relationships/slideLayout" Target="../slideLayouts/slideLayout26.xml"/><Relationship Id="rId4" Type="http://schemas.openxmlformats.org/officeDocument/2006/relationships/notesSlide" Target="../notesSlides/notesSlide3.xml"/><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microsoft.com/office/2007/relationships/media" Target="../media/media11.mp3"/><Relationship Id="rId2" Type="http://schemas.openxmlformats.org/officeDocument/2006/relationships/audio" Target="../media/media11.mp3"/><Relationship Id="rId3" Type="http://schemas.openxmlformats.org/officeDocument/2006/relationships/slideLayout" Target="../slideLayouts/slideLayout26.xml"/><Relationship Id="rId4" Type="http://schemas.openxmlformats.org/officeDocument/2006/relationships/notesSlide" Target="../notesSlides/notesSlide4.xml"/><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microsoft.com/office/2007/relationships/media" Target="../media/media12.mp3"/><Relationship Id="rId2" Type="http://schemas.openxmlformats.org/officeDocument/2006/relationships/audio" Target="../media/media12.mp3"/><Relationship Id="rId3" Type="http://schemas.openxmlformats.org/officeDocument/2006/relationships/slideLayout" Target="../slideLayouts/slideLayout26.xml"/><Relationship Id="rId4" Type="http://schemas.openxmlformats.org/officeDocument/2006/relationships/notesSlide" Target="../notesSlides/notesSlide5.xml"/><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microsoft.com/office/2007/relationships/media" Target="../media/media13.mp3"/><Relationship Id="rId2" Type="http://schemas.openxmlformats.org/officeDocument/2006/relationships/audio" Target="../media/media13.mp3"/><Relationship Id="rId3" Type="http://schemas.openxmlformats.org/officeDocument/2006/relationships/slideLayout" Target="../slideLayouts/slideLayout26.xml"/><Relationship Id="rId4" Type="http://schemas.openxmlformats.org/officeDocument/2006/relationships/notesSlide" Target="../notesSlides/notesSlide6.xml"/><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microsoft.com/office/2007/relationships/media" Target="../media/media14.mp3"/><Relationship Id="rId2" Type="http://schemas.openxmlformats.org/officeDocument/2006/relationships/audio" Target="../media/media14.mp3"/><Relationship Id="rId3" Type="http://schemas.openxmlformats.org/officeDocument/2006/relationships/slideLayout" Target="../slideLayouts/slideLayout26.xml"/><Relationship Id="rId4" Type="http://schemas.openxmlformats.org/officeDocument/2006/relationships/notesSlide" Target="../notesSlides/notesSlide7.xml"/><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microsoft.com/office/2007/relationships/media" Target="../media/media15.mp3"/><Relationship Id="rId2" Type="http://schemas.openxmlformats.org/officeDocument/2006/relationships/audio" Target="../media/media15.mp3"/><Relationship Id="rId3" Type="http://schemas.openxmlformats.org/officeDocument/2006/relationships/slideLayout" Target="../slideLayouts/slideLayout26.xml"/><Relationship Id="rId4" Type="http://schemas.openxmlformats.org/officeDocument/2006/relationships/notesSlide" Target="../notesSlides/notesSlide8.xml"/><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microsoft.com/office/2007/relationships/media" Target="../media/media16.mp3"/><Relationship Id="rId2" Type="http://schemas.openxmlformats.org/officeDocument/2006/relationships/audio" Target="../media/media16.mp3"/><Relationship Id="rId3" Type="http://schemas.openxmlformats.org/officeDocument/2006/relationships/slideLayout" Target="../slideLayouts/slideLayout26.xml"/><Relationship Id="rId4" Type="http://schemas.openxmlformats.org/officeDocument/2006/relationships/notesSlide" Target="../notesSlides/notesSlide9.xml"/><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microsoft.com/office/2007/relationships/media" Target="../media/media17.mp3"/><Relationship Id="rId2" Type="http://schemas.openxmlformats.org/officeDocument/2006/relationships/audio" Target="../media/media17.mp3"/><Relationship Id="rId3" Type="http://schemas.openxmlformats.org/officeDocument/2006/relationships/slideLayout" Target="../slideLayouts/slideLayout26.xml"/><Relationship Id="rId4" Type="http://schemas.openxmlformats.org/officeDocument/2006/relationships/notesSlide" Target="../notesSlides/notesSlide10.xml"/><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microsoft.com/office/2007/relationships/media" Target="../media/media18.mp3"/><Relationship Id="rId2" Type="http://schemas.openxmlformats.org/officeDocument/2006/relationships/audio" Target="../media/media18.mp3"/><Relationship Id="rId3" Type="http://schemas.openxmlformats.org/officeDocument/2006/relationships/slideLayout" Target="../slideLayouts/slideLayout26.xml"/><Relationship Id="rId4" Type="http://schemas.openxmlformats.org/officeDocument/2006/relationships/notesSlide" Target="../notesSlides/notesSlide11.xml"/><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microsoft.com/office/2007/relationships/media" Target="../media/media19.mp3"/><Relationship Id="rId2" Type="http://schemas.openxmlformats.org/officeDocument/2006/relationships/audio" Target="../media/media19.mp3"/><Relationship Id="rId3" Type="http://schemas.openxmlformats.org/officeDocument/2006/relationships/slideLayout" Target="../slideLayouts/slideLayout26.xml"/><Relationship Id="rId4" Type="http://schemas.openxmlformats.org/officeDocument/2006/relationships/notesSlide" Target="../notesSlides/notesSlide12.xml"/><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microsoft.com/office/2007/relationships/media" Target="../media/media20.mp3"/><Relationship Id="rId2" Type="http://schemas.openxmlformats.org/officeDocument/2006/relationships/audio" Target="../media/media20.mp3"/><Relationship Id="rId3" Type="http://schemas.openxmlformats.org/officeDocument/2006/relationships/slideLayout" Target="../slideLayouts/slideLayout26.xml"/><Relationship Id="rId4" Type="http://schemas.openxmlformats.org/officeDocument/2006/relationships/notesSlide" Target="../notesSlides/notesSlide13.xml"/><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microsoft.com/office/2007/relationships/media" Target="../media/media21.mp3"/><Relationship Id="rId2" Type="http://schemas.openxmlformats.org/officeDocument/2006/relationships/audio" Target="../media/media21.mp3"/><Relationship Id="rId3" Type="http://schemas.openxmlformats.org/officeDocument/2006/relationships/slideLayout" Target="../slideLayouts/slideLayout26.xml"/><Relationship Id="rId4" Type="http://schemas.openxmlformats.org/officeDocument/2006/relationships/notesSlide" Target="../notesSlides/notesSlide14.xml"/><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microsoft.com/office/2007/relationships/media" Target="../media/media22.mp3"/><Relationship Id="rId2" Type="http://schemas.openxmlformats.org/officeDocument/2006/relationships/audio" Target="../media/media22.mp3"/><Relationship Id="rId3" Type="http://schemas.openxmlformats.org/officeDocument/2006/relationships/slideLayout" Target="../slideLayouts/slideLayout26.xml"/><Relationship Id="rId4" Type="http://schemas.openxmlformats.org/officeDocument/2006/relationships/notesSlide" Target="../notesSlides/notesSlide15.xml"/><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microsoft.com/office/2007/relationships/media" Target="../media/media23.mp3"/><Relationship Id="rId2" Type="http://schemas.openxmlformats.org/officeDocument/2006/relationships/audio" Target="../media/media23.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microsoft.com/office/2007/relationships/media" Target="../media/media24.mp3"/><Relationship Id="rId2" Type="http://schemas.openxmlformats.org/officeDocument/2006/relationships/audio" Target="../media/media24.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microsoft.com/office/2007/relationships/media" Target="../media/media25.mp3"/><Relationship Id="rId2" Type="http://schemas.openxmlformats.org/officeDocument/2006/relationships/audio" Target="../media/media25.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microsoft.com/office/2007/relationships/media" Target="../media/media26.mp3"/><Relationship Id="rId2" Type="http://schemas.openxmlformats.org/officeDocument/2006/relationships/audio" Target="../media/media26.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microsoft.com/office/2007/relationships/media" Target="../media/media27.mp3"/><Relationship Id="rId2" Type="http://schemas.openxmlformats.org/officeDocument/2006/relationships/audio" Target="../media/media27.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microsoft.com/office/2007/relationships/media" Target="../media/media28.mp3"/><Relationship Id="rId2" Type="http://schemas.openxmlformats.org/officeDocument/2006/relationships/audio" Target="../media/media28.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microsoft.com/office/2007/relationships/media" Target="../media/media29.mp3"/><Relationship Id="rId2" Type="http://schemas.openxmlformats.org/officeDocument/2006/relationships/audio" Target="../media/media29.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audio" Target="NULL" TargetMode="External"/><Relationship Id="rId2" Type="http://schemas.microsoft.com/office/2007/relationships/media" Target="../media/media30.mp3"/><Relationship Id="rId3" Type="http://schemas.openxmlformats.org/officeDocument/2006/relationships/slideLayout" Target="../slideLayouts/slideLayout26.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microsoft.com/office/2007/relationships/media" Target="../media/media31.mp3"/><Relationship Id="rId2" Type="http://schemas.openxmlformats.org/officeDocument/2006/relationships/audio" Target="../media/media31.mp3"/><Relationship Id="rId3" Type="http://schemas.openxmlformats.org/officeDocument/2006/relationships/slideLayout" Target="../slideLayouts/slideLayout2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microsoft.com/office/2007/relationships/media" Target="../media/media32.mp3"/><Relationship Id="rId2" Type="http://schemas.openxmlformats.org/officeDocument/2006/relationships/audio" Target="../media/media32.mp3"/><Relationship Id="rId3" Type="http://schemas.openxmlformats.org/officeDocument/2006/relationships/slideLayout" Target="../slideLayouts/slideLayout25.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microsoft.com/office/2007/relationships/media" Target="../media/media33.mp3"/><Relationship Id="rId2" Type="http://schemas.openxmlformats.org/officeDocument/2006/relationships/audio" Target="../media/media33.mp3"/><Relationship Id="rId3" Type="http://schemas.openxmlformats.org/officeDocument/2006/relationships/slideLayout" Target="../slideLayouts/slideLayout25.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microsoft.com/office/2007/relationships/media" Target="../media/media2.mp3"/><Relationship Id="rId2" Type="http://schemas.openxmlformats.org/officeDocument/2006/relationships/audio" Target="../media/media2.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microsoft.com/office/2007/relationships/media" Target="../media/media34.mp3"/><Relationship Id="rId2" Type="http://schemas.openxmlformats.org/officeDocument/2006/relationships/audio" Target="../media/media34.mp3"/><Relationship Id="rId3" Type="http://schemas.openxmlformats.org/officeDocument/2006/relationships/slideLayout" Target="../slideLayouts/slideLayout25.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microsoft.com/office/2007/relationships/media" Target="../media/media35.mp3"/><Relationship Id="rId2" Type="http://schemas.openxmlformats.org/officeDocument/2006/relationships/audio" Target="../media/media35.mp3"/><Relationship Id="rId3" Type="http://schemas.openxmlformats.org/officeDocument/2006/relationships/slideLayout" Target="../slideLayouts/slideLayout25.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microsoft.com/office/2007/relationships/media" Target="../media/media3.mp3"/><Relationship Id="rId2" Type="http://schemas.openxmlformats.org/officeDocument/2006/relationships/audio" Target="../media/media3.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microsoft.com/office/2007/relationships/media" Target="../media/media4.mp3"/><Relationship Id="rId2" Type="http://schemas.openxmlformats.org/officeDocument/2006/relationships/audio" Target="../media/media4.mp3"/><Relationship Id="rId3" Type="http://schemas.openxmlformats.org/officeDocument/2006/relationships/slideLayout" Target="../slideLayouts/slideLayout2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microsoft.com/office/2007/relationships/media" Target="../media/media5.mp3"/><Relationship Id="rId2" Type="http://schemas.openxmlformats.org/officeDocument/2006/relationships/audio" Target="../media/media5.mp3"/><Relationship Id="rId3" Type="http://schemas.openxmlformats.org/officeDocument/2006/relationships/slideLayout" Target="../slideLayouts/slideLayout2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78C120-1967-6E7F-C661-24D7837D0A85}"/>
              </a:ext>
            </a:extLst>
          </p:cNvPr>
          <p:cNvSpPr>
            <a:spLocks noGrp="1"/>
          </p:cNvSpPr>
          <p:nvPr>
            <p:ph type="title"/>
          </p:nvPr>
        </p:nvSpPr>
        <p:spPr/>
        <p:txBody>
          <a:bodyPr/>
          <a:lstStyle/>
          <a:p>
            <a:r>
              <a:rPr kumimoji="1" lang="en-US" altLang="ja-JP" dirty="0"/>
              <a:t>Lesson 2 </a:t>
            </a:r>
            <a:r>
              <a:rPr kumimoji="1" lang="ja-JP" altLang="en-US" dirty="0"/>
              <a:t>タイトル</a:t>
            </a:r>
          </a:p>
        </p:txBody>
      </p:sp>
      <p:sp>
        <p:nvSpPr>
          <p:cNvPr id="7" name="正方形/長方形 6">
            <a:extLst>
              <a:ext uri="{FF2B5EF4-FFF2-40B4-BE49-F238E27FC236}">
                <a16:creationId xmlns:a16="http://schemas.microsoft.com/office/drawing/2014/main" id="{AA686DF3-D4C7-7605-6642-E2717C1365C5}"/>
              </a:ext>
            </a:extLst>
          </p:cNvPr>
          <p:cNvSpPr/>
          <p:nvPr/>
        </p:nvSpPr>
        <p:spPr>
          <a:xfrm>
            <a:off x="0" y="1335640"/>
            <a:ext cx="2476071" cy="209336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33CCCC"/>
              </a:solidFill>
            </a:endParaRPr>
          </a:p>
        </p:txBody>
      </p:sp>
      <p:sp>
        <p:nvSpPr>
          <p:cNvPr id="3" name="コンテンツ プレースホルダー 2">
            <a:extLst>
              <a:ext uri="{FF2B5EF4-FFF2-40B4-BE49-F238E27FC236}">
                <a16:creationId xmlns:a16="http://schemas.microsoft.com/office/drawing/2014/main" id="{5B9A60E3-3976-98D8-B548-B2B76536B7CA}"/>
              </a:ext>
            </a:extLst>
          </p:cNvPr>
          <p:cNvSpPr>
            <a:spLocks noGrp="1"/>
          </p:cNvSpPr>
          <p:nvPr>
            <p:ph sz="half" idx="1"/>
          </p:nvPr>
        </p:nvSpPr>
        <p:spPr/>
        <p:txBody>
          <a:bodyPr/>
          <a:lstStyle/>
          <a:p>
            <a:r>
              <a:rPr kumimoji="1" lang="en-US" altLang="ja-JP" dirty="0"/>
              <a:t>Lesson</a:t>
            </a:r>
          </a:p>
          <a:p>
            <a:r>
              <a:rPr kumimoji="1" lang="en-US" altLang="ja-JP" dirty="0"/>
              <a:t>2</a:t>
            </a:r>
            <a:endParaRPr kumimoji="1" lang="ja-JP" altLang="en-US" dirty="0"/>
          </a:p>
        </p:txBody>
      </p:sp>
      <p:sp>
        <p:nvSpPr>
          <p:cNvPr id="4" name="コンテンツ プレースホルダー 3">
            <a:extLst>
              <a:ext uri="{FF2B5EF4-FFF2-40B4-BE49-F238E27FC236}">
                <a16:creationId xmlns:a16="http://schemas.microsoft.com/office/drawing/2014/main" id="{A09EF070-8F13-1F45-7F97-A7C5A73F7D9A}"/>
              </a:ext>
            </a:extLst>
          </p:cNvPr>
          <p:cNvSpPr>
            <a:spLocks noGrp="1"/>
          </p:cNvSpPr>
          <p:nvPr>
            <p:ph sz="half" idx="2"/>
          </p:nvPr>
        </p:nvSpPr>
        <p:spPr/>
        <p:txBody>
          <a:bodyPr/>
          <a:lstStyle/>
          <a:p>
            <a:r>
              <a:rPr kumimoji="1" lang="en-US" altLang="ja-JP" dirty="0">
                <a:solidFill>
                  <a:schemeClr val="accent2">
                    <a:lumMod val="75000"/>
                  </a:schemeClr>
                </a:solidFill>
              </a:rPr>
              <a:t>Curry travels</a:t>
            </a:r>
          </a:p>
          <a:p>
            <a:r>
              <a:rPr lang="en-US" altLang="ja-JP" dirty="0">
                <a:solidFill>
                  <a:schemeClr val="accent2">
                    <a:lumMod val="75000"/>
                  </a:schemeClr>
                </a:solidFill>
              </a:rPr>
              <a:t>around the World</a:t>
            </a:r>
            <a:endParaRPr kumimoji="1" lang="ja-JP" altLang="en-US" dirty="0">
              <a:solidFill>
                <a:schemeClr val="accent2">
                  <a:lumMod val="75000"/>
                </a:schemeClr>
              </a:solidFill>
            </a:endParaRPr>
          </a:p>
        </p:txBody>
      </p:sp>
      <p:sp>
        <p:nvSpPr>
          <p:cNvPr id="6" name="スライド番号プレースホルダー 5">
            <a:extLst>
              <a:ext uri="{FF2B5EF4-FFF2-40B4-BE49-F238E27FC236}">
                <a16:creationId xmlns:a16="http://schemas.microsoft.com/office/drawing/2014/main" id="{65F96083-C619-B53F-3A35-B47EDD145024}"/>
              </a:ext>
            </a:extLst>
          </p:cNvPr>
          <p:cNvSpPr>
            <a:spLocks noGrp="1"/>
          </p:cNvSpPr>
          <p:nvPr>
            <p:ph type="sldNum" sz="quarter" idx="12"/>
          </p:nvPr>
        </p:nvSpPr>
        <p:spPr/>
        <p:txBody>
          <a:bodyPr/>
          <a:lstStyle/>
          <a:p>
            <a:fld id="{172C808F-2406-4322-B6FD-6F63424AD74E}" type="slidenum">
              <a:rPr kumimoji="1" lang="ja-JP" altLang="en-US" smtClean="0"/>
              <a:t>1</a:t>
            </a:fld>
            <a:endParaRPr kumimoji="1" lang="ja-JP" altLang="en-US"/>
          </a:p>
        </p:txBody>
      </p:sp>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87215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14A51-8299-3C0B-137B-EEA7E520FBB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62ACC6B-44BC-732E-16A7-F69D766F6E6E}"/>
              </a:ext>
            </a:extLst>
          </p:cNvPr>
          <p:cNvSpPr>
            <a:spLocks noGrp="1"/>
          </p:cNvSpPr>
          <p:nvPr>
            <p:ph type="title"/>
          </p:nvPr>
        </p:nvSpPr>
        <p:spPr/>
        <p:txBody>
          <a:bodyPr/>
          <a:lstStyle/>
          <a:p>
            <a:r>
              <a:rPr kumimoji="1" lang="en-US" altLang="ja-JP" dirty="0"/>
              <a:t>Lesson 2 Part 1 New words</a:t>
            </a:r>
            <a:endParaRPr kumimoji="1" lang="ja-JP" altLang="en-US" dirty="0"/>
          </a:p>
        </p:txBody>
      </p:sp>
      <p:sp>
        <p:nvSpPr>
          <p:cNvPr id="3" name="コンテンツ プレースホルダー 2">
            <a:extLst>
              <a:ext uri="{FF2B5EF4-FFF2-40B4-BE49-F238E27FC236}">
                <a16:creationId xmlns:a16="http://schemas.microsoft.com/office/drawing/2014/main" id="{B63E0E66-D834-B022-ECD6-62C2251755A7}"/>
              </a:ext>
            </a:extLst>
          </p:cNvPr>
          <p:cNvSpPr>
            <a:spLocks noGrp="1"/>
          </p:cNvSpPr>
          <p:nvPr>
            <p:ph idx="1"/>
          </p:nvPr>
        </p:nvSpPr>
        <p:spPr>
          <a:xfrm>
            <a:off x="1220793" y="825190"/>
            <a:ext cx="9739902" cy="4248616"/>
          </a:xfrm>
        </p:spPr>
        <p:txBody>
          <a:bodyPr anchor="t">
            <a:normAutofit lnSpcReduction="10000"/>
          </a:bodyPr>
          <a:lstStyle/>
          <a:p>
            <a:r>
              <a:rPr kumimoji="1" lang="en-US" altLang="ja-JP" dirty="0"/>
              <a:t>Part 1</a:t>
            </a:r>
          </a:p>
          <a:p>
            <a:endParaRPr kumimoji="1" lang="en-US" altLang="ja-JP" sz="1050" dirty="0"/>
          </a:p>
          <a:p>
            <a:r>
              <a:rPr lang="en-US" altLang="ja-JP" dirty="0"/>
              <a:t>New words</a:t>
            </a:r>
          </a:p>
          <a:p>
            <a:r>
              <a:rPr lang="ja-JP" altLang="en-US" dirty="0"/>
              <a:t>（日→英）</a:t>
            </a:r>
            <a:endParaRPr lang="en-US" altLang="ja-JP" dirty="0"/>
          </a:p>
        </p:txBody>
      </p:sp>
      <p:sp>
        <p:nvSpPr>
          <p:cNvPr id="5" name="スライド番号プレースホルダー 4">
            <a:extLst>
              <a:ext uri="{FF2B5EF4-FFF2-40B4-BE49-F238E27FC236}">
                <a16:creationId xmlns:a16="http://schemas.microsoft.com/office/drawing/2014/main" id="{75141866-B429-4F69-65E3-5BE792A7A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93736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325508-087C-5325-2A49-01F6CD662547}"/>
              </a:ext>
            </a:extLst>
          </p:cNvPr>
          <p:cNvSpPr>
            <a:spLocks noGrp="1"/>
          </p:cNvSpPr>
          <p:nvPr>
            <p:ph type="title"/>
          </p:nvPr>
        </p:nvSpPr>
        <p:spPr/>
        <p:txBody>
          <a:bodyPr/>
          <a:lstStyle/>
          <a:p>
            <a:r>
              <a:rPr kumimoji="1" lang="en-US" altLang="ja-JP" dirty="0"/>
              <a:t>Lesson 2 Part 1 New words</a:t>
            </a:r>
            <a:endParaRPr kumimoji="1" lang="ja-JP" altLang="en-US" dirty="0"/>
          </a:p>
        </p:txBody>
      </p:sp>
      <p:sp>
        <p:nvSpPr>
          <p:cNvPr id="3" name="コンテンツ プレースホルダー 2">
            <a:extLst>
              <a:ext uri="{FF2B5EF4-FFF2-40B4-BE49-F238E27FC236}">
                <a16:creationId xmlns:a16="http://schemas.microsoft.com/office/drawing/2014/main" id="{0C619C47-E48C-BBAC-EDF7-5571EAB3A56D}"/>
              </a:ext>
            </a:extLst>
          </p:cNvPr>
          <p:cNvSpPr>
            <a:spLocks noGrp="1"/>
          </p:cNvSpPr>
          <p:nvPr>
            <p:ph sz="half" idx="1"/>
          </p:nvPr>
        </p:nvSpPr>
        <p:spPr/>
        <p:txBody>
          <a:bodyPr/>
          <a:lstStyle/>
          <a:p>
            <a:r>
              <a:rPr kumimoji="1" lang="ja-JP" altLang="en-US"/>
              <a:t>インド</a:t>
            </a:r>
            <a:endParaRPr kumimoji="1" lang="ja-JP" altLang="en-US" dirty="0"/>
          </a:p>
        </p:txBody>
      </p:sp>
      <p:sp>
        <p:nvSpPr>
          <p:cNvPr id="4" name="コンテンツ プレースホルダー 3">
            <a:extLst>
              <a:ext uri="{FF2B5EF4-FFF2-40B4-BE49-F238E27FC236}">
                <a16:creationId xmlns:a16="http://schemas.microsoft.com/office/drawing/2014/main" id="{3DA89D18-774C-918D-B813-75E35A10D465}"/>
              </a:ext>
            </a:extLst>
          </p:cNvPr>
          <p:cNvSpPr>
            <a:spLocks noGrp="1"/>
          </p:cNvSpPr>
          <p:nvPr>
            <p:ph sz="half" idx="2"/>
          </p:nvPr>
        </p:nvSpPr>
        <p:spPr/>
        <p:txBody>
          <a:bodyPr/>
          <a:lstStyle/>
          <a:p>
            <a:r>
              <a:rPr kumimoji="1" lang="en-US" altLang="ja-JP"/>
              <a:t>I</a:t>
            </a:r>
            <a:r>
              <a:rPr kumimoji="1" lang="en-US" altLang="ja-JP">
                <a:solidFill>
                  <a:srgbClr val="FFFFFF"/>
                </a:solidFill>
              </a:rPr>
              <a:t>ndia</a:t>
            </a:r>
            <a:endParaRPr kumimoji="1" lang="ja-JP" altLang="en-US" dirty="0">
              <a:solidFill>
                <a:srgbClr val="FFFFFF"/>
              </a:solidFill>
            </a:endParaRPr>
          </a:p>
        </p:txBody>
      </p:sp>
      <p:sp>
        <p:nvSpPr>
          <p:cNvPr id="5" name="スライド番号プレースホルダー 4">
            <a:extLst>
              <a:ext uri="{FF2B5EF4-FFF2-40B4-BE49-F238E27FC236}">
                <a16:creationId xmlns:a16="http://schemas.microsoft.com/office/drawing/2014/main" id="{7B297633-98F0-FC25-5B83-5C572F7D1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pic>
        <p:nvPicPr>
          <p:cNvPr id="7" name="P20_India">
            <a:hlinkClick r:id="" action="ppaction://media"/>
            <a:extLst>
              <a:ext uri="{FF2B5EF4-FFF2-40B4-BE49-F238E27FC236}">
                <a16:creationId xmlns:a16="http://schemas.microsoft.com/office/drawing/2014/main" id="{BC6F83C3-1EF9-F7FD-9D43-A40B4FA7C2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43807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325508-087C-5325-2A49-01F6CD662547}"/>
              </a:ext>
            </a:extLst>
          </p:cNvPr>
          <p:cNvSpPr>
            <a:spLocks noGrp="1"/>
          </p:cNvSpPr>
          <p:nvPr>
            <p:ph type="title"/>
          </p:nvPr>
        </p:nvSpPr>
        <p:spPr/>
        <p:txBody>
          <a:bodyPr/>
          <a:lstStyle/>
          <a:p>
            <a:r>
              <a:rPr kumimoji="1" lang="en-US" altLang="ja-JP" dirty="0"/>
              <a:t>Lesson 2 Part 1 New words</a:t>
            </a:r>
            <a:endParaRPr kumimoji="1" lang="ja-JP" altLang="en-US" dirty="0"/>
          </a:p>
        </p:txBody>
      </p:sp>
      <p:sp>
        <p:nvSpPr>
          <p:cNvPr id="3" name="コンテンツ プレースホルダー 2">
            <a:extLst>
              <a:ext uri="{FF2B5EF4-FFF2-40B4-BE49-F238E27FC236}">
                <a16:creationId xmlns:a16="http://schemas.microsoft.com/office/drawing/2014/main" id="{0C619C47-E48C-BBAC-EDF7-5571EAB3A56D}"/>
              </a:ext>
            </a:extLst>
          </p:cNvPr>
          <p:cNvSpPr>
            <a:spLocks noGrp="1"/>
          </p:cNvSpPr>
          <p:nvPr>
            <p:ph sz="half" idx="1"/>
          </p:nvPr>
        </p:nvSpPr>
        <p:spPr/>
        <p:txBody>
          <a:bodyPr/>
          <a:lstStyle/>
          <a:p>
            <a:r>
              <a:rPr kumimoji="1" lang="ja-JP" altLang="en-US"/>
              <a:t>インド（人）の</a:t>
            </a:r>
            <a:endParaRPr kumimoji="1" lang="ja-JP" altLang="en-US" dirty="0"/>
          </a:p>
        </p:txBody>
      </p:sp>
      <p:sp>
        <p:nvSpPr>
          <p:cNvPr id="4" name="コンテンツ プレースホルダー 3">
            <a:extLst>
              <a:ext uri="{FF2B5EF4-FFF2-40B4-BE49-F238E27FC236}">
                <a16:creationId xmlns:a16="http://schemas.microsoft.com/office/drawing/2014/main" id="{3DA89D18-774C-918D-B813-75E35A10D465}"/>
              </a:ext>
            </a:extLst>
          </p:cNvPr>
          <p:cNvSpPr>
            <a:spLocks noGrp="1"/>
          </p:cNvSpPr>
          <p:nvPr>
            <p:ph sz="half" idx="2"/>
          </p:nvPr>
        </p:nvSpPr>
        <p:spPr/>
        <p:txBody>
          <a:bodyPr/>
          <a:lstStyle/>
          <a:p>
            <a:r>
              <a:rPr kumimoji="1" lang="en-US" altLang="ja-JP"/>
              <a:t>I</a:t>
            </a:r>
            <a:r>
              <a:rPr kumimoji="1" lang="en-US" altLang="ja-JP">
                <a:solidFill>
                  <a:srgbClr val="FFFFFF"/>
                </a:solidFill>
              </a:rPr>
              <a:t>ndian</a:t>
            </a:r>
            <a:endParaRPr kumimoji="1" lang="ja-JP" altLang="en-US" dirty="0">
              <a:solidFill>
                <a:srgbClr val="FFFFFF"/>
              </a:solidFill>
            </a:endParaRPr>
          </a:p>
        </p:txBody>
      </p:sp>
      <p:sp>
        <p:nvSpPr>
          <p:cNvPr id="5" name="スライド番号プレースホルダー 4">
            <a:extLst>
              <a:ext uri="{FF2B5EF4-FFF2-40B4-BE49-F238E27FC236}">
                <a16:creationId xmlns:a16="http://schemas.microsoft.com/office/drawing/2014/main" id="{7B297633-98F0-FC25-5B83-5C572F7D1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pic>
        <p:nvPicPr>
          <p:cNvPr id="7" name="P20_Indian">
            <a:hlinkClick r:id="" action="ppaction://media"/>
            <a:extLst>
              <a:ext uri="{FF2B5EF4-FFF2-40B4-BE49-F238E27FC236}">
                <a16:creationId xmlns:a16="http://schemas.microsoft.com/office/drawing/2014/main" id="{FE339CFC-6E28-4279-FC46-EA136BF6D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3701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325508-087C-5325-2A49-01F6CD662547}"/>
              </a:ext>
            </a:extLst>
          </p:cNvPr>
          <p:cNvSpPr>
            <a:spLocks noGrp="1"/>
          </p:cNvSpPr>
          <p:nvPr>
            <p:ph type="title"/>
          </p:nvPr>
        </p:nvSpPr>
        <p:spPr/>
        <p:txBody>
          <a:bodyPr/>
          <a:lstStyle/>
          <a:p>
            <a:r>
              <a:rPr kumimoji="1" lang="en-US" altLang="ja-JP" dirty="0"/>
              <a:t>Lesson 2 Part 1 New words</a:t>
            </a:r>
            <a:endParaRPr kumimoji="1" lang="ja-JP" altLang="en-US" dirty="0"/>
          </a:p>
        </p:txBody>
      </p:sp>
      <p:sp>
        <p:nvSpPr>
          <p:cNvPr id="3" name="コンテンツ プレースホルダー 2">
            <a:extLst>
              <a:ext uri="{FF2B5EF4-FFF2-40B4-BE49-F238E27FC236}">
                <a16:creationId xmlns:a16="http://schemas.microsoft.com/office/drawing/2014/main" id="{0C619C47-E48C-BBAC-EDF7-5571EAB3A56D}"/>
              </a:ext>
            </a:extLst>
          </p:cNvPr>
          <p:cNvSpPr>
            <a:spLocks noGrp="1"/>
          </p:cNvSpPr>
          <p:nvPr>
            <p:ph sz="half" idx="1"/>
          </p:nvPr>
        </p:nvSpPr>
        <p:spPr/>
        <p:txBody>
          <a:bodyPr/>
          <a:lstStyle/>
          <a:p>
            <a:r>
              <a:rPr kumimoji="1" lang="ja-JP" altLang="en-US"/>
              <a:t>イギリス（人）の</a:t>
            </a:r>
            <a:endParaRPr kumimoji="1" lang="ja-JP" altLang="en-US" dirty="0"/>
          </a:p>
        </p:txBody>
      </p:sp>
      <p:sp>
        <p:nvSpPr>
          <p:cNvPr id="4" name="コンテンツ プレースホルダー 3">
            <a:extLst>
              <a:ext uri="{FF2B5EF4-FFF2-40B4-BE49-F238E27FC236}">
                <a16:creationId xmlns:a16="http://schemas.microsoft.com/office/drawing/2014/main" id="{3DA89D18-774C-918D-B813-75E35A10D465}"/>
              </a:ext>
            </a:extLst>
          </p:cNvPr>
          <p:cNvSpPr>
            <a:spLocks noGrp="1"/>
          </p:cNvSpPr>
          <p:nvPr>
            <p:ph sz="half" idx="2"/>
          </p:nvPr>
        </p:nvSpPr>
        <p:spPr/>
        <p:txBody>
          <a:bodyPr/>
          <a:lstStyle/>
          <a:p>
            <a:r>
              <a:rPr kumimoji="1" lang="en-US" altLang="ja-JP"/>
              <a:t>B</a:t>
            </a:r>
            <a:r>
              <a:rPr kumimoji="1" lang="en-US" altLang="ja-JP">
                <a:solidFill>
                  <a:srgbClr val="FFFFFF"/>
                </a:solidFill>
              </a:rPr>
              <a:t>ritish</a:t>
            </a:r>
            <a:endParaRPr kumimoji="1" lang="ja-JP" altLang="en-US" dirty="0">
              <a:solidFill>
                <a:srgbClr val="FFFFFF"/>
              </a:solidFill>
            </a:endParaRPr>
          </a:p>
        </p:txBody>
      </p:sp>
      <p:sp>
        <p:nvSpPr>
          <p:cNvPr id="5" name="スライド番号プレースホルダー 4">
            <a:extLst>
              <a:ext uri="{FF2B5EF4-FFF2-40B4-BE49-F238E27FC236}">
                <a16:creationId xmlns:a16="http://schemas.microsoft.com/office/drawing/2014/main" id="{7B297633-98F0-FC25-5B83-5C572F7D1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pic>
        <p:nvPicPr>
          <p:cNvPr id="7" name="P20_British">
            <a:hlinkClick r:id="" action="ppaction://media"/>
            <a:extLst>
              <a:ext uri="{FF2B5EF4-FFF2-40B4-BE49-F238E27FC236}">
                <a16:creationId xmlns:a16="http://schemas.microsoft.com/office/drawing/2014/main" id="{AD6A50E1-F253-8877-8468-0221FF46F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7249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325508-087C-5325-2A49-01F6CD662547}"/>
              </a:ext>
            </a:extLst>
          </p:cNvPr>
          <p:cNvSpPr>
            <a:spLocks noGrp="1"/>
          </p:cNvSpPr>
          <p:nvPr>
            <p:ph type="title"/>
          </p:nvPr>
        </p:nvSpPr>
        <p:spPr/>
        <p:txBody>
          <a:bodyPr/>
          <a:lstStyle/>
          <a:p>
            <a:r>
              <a:rPr kumimoji="1" lang="en-US" altLang="ja-JP" dirty="0"/>
              <a:t>Lesson 2 Part 1 New words</a:t>
            </a:r>
            <a:endParaRPr kumimoji="1" lang="ja-JP" altLang="en-US" dirty="0"/>
          </a:p>
        </p:txBody>
      </p:sp>
      <p:sp>
        <p:nvSpPr>
          <p:cNvPr id="3" name="コンテンツ プレースホルダー 2">
            <a:extLst>
              <a:ext uri="{FF2B5EF4-FFF2-40B4-BE49-F238E27FC236}">
                <a16:creationId xmlns:a16="http://schemas.microsoft.com/office/drawing/2014/main" id="{0C619C47-E48C-BBAC-EDF7-5571EAB3A56D}"/>
              </a:ext>
            </a:extLst>
          </p:cNvPr>
          <p:cNvSpPr>
            <a:spLocks noGrp="1"/>
          </p:cNvSpPr>
          <p:nvPr>
            <p:ph sz="half" idx="1"/>
          </p:nvPr>
        </p:nvSpPr>
        <p:spPr/>
        <p:txBody>
          <a:bodyPr/>
          <a:lstStyle/>
          <a:p>
            <a:r>
              <a:rPr kumimoji="1" lang="ja-JP" altLang="en-US"/>
              <a:t>調理法，レシピ</a:t>
            </a:r>
            <a:endParaRPr kumimoji="1" lang="ja-JP" altLang="en-US" dirty="0"/>
          </a:p>
        </p:txBody>
      </p:sp>
      <p:sp>
        <p:nvSpPr>
          <p:cNvPr id="4" name="コンテンツ プレースホルダー 3">
            <a:extLst>
              <a:ext uri="{FF2B5EF4-FFF2-40B4-BE49-F238E27FC236}">
                <a16:creationId xmlns:a16="http://schemas.microsoft.com/office/drawing/2014/main" id="{3DA89D18-774C-918D-B813-75E35A10D465}"/>
              </a:ext>
            </a:extLst>
          </p:cNvPr>
          <p:cNvSpPr>
            <a:spLocks noGrp="1"/>
          </p:cNvSpPr>
          <p:nvPr>
            <p:ph sz="half" idx="2"/>
          </p:nvPr>
        </p:nvSpPr>
        <p:spPr/>
        <p:txBody>
          <a:bodyPr/>
          <a:lstStyle/>
          <a:p>
            <a:r>
              <a:rPr kumimoji="1" lang="en-US" altLang="ja-JP"/>
              <a:t>r</a:t>
            </a:r>
            <a:r>
              <a:rPr kumimoji="1" lang="en-US" altLang="ja-JP">
                <a:solidFill>
                  <a:srgbClr val="FFFFFF"/>
                </a:solidFill>
              </a:rPr>
              <a:t>ecipe</a:t>
            </a:r>
            <a:endParaRPr kumimoji="1" lang="ja-JP" altLang="en-US" dirty="0">
              <a:solidFill>
                <a:srgbClr val="FFFFFF"/>
              </a:solidFill>
            </a:endParaRPr>
          </a:p>
        </p:txBody>
      </p:sp>
      <p:sp>
        <p:nvSpPr>
          <p:cNvPr id="5" name="スライド番号プレースホルダー 4">
            <a:extLst>
              <a:ext uri="{FF2B5EF4-FFF2-40B4-BE49-F238E27FC236}">
                <a16:creationId xmlns:a16="http://schemas.microsoft.com/office/drawing/2014/main" id="{7B297633-98F0-FC25-5B83-5C572F7D1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pic>
        <p:nvPicPr>
          <p:cNvPr id="7" name="P20_recipe">
            <a:hlinkClick r:id="" action="ppaction://media"/>
            <a:extLst>
              <a:ext uri="{FF2B5EF4-FFF2-40B4-BE49-F238E27FC236}">
                <a16:creationId xmlns:a16="http://schemas.microsoft.com/office/drawing/2014/main" id="{B9705F97-7DBA-E974-E4C5-91C5D32593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974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4BB65-8BA2-D131-03FD-44429923D8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1A958BF-31E5-5956-1313-963EA7E2AA6E}"/>
              </a:ext>
            </a:extLst>
          </p:cNvPr>
          <p:cNvSpPr>
            <a:spLocks noGrp="1"/>
          </p:cNvSpPr>
          <p:nvPr>
            <p:ph type="title"/>
          </p:nvPr>
        </p:nvSpPr>
        <p:spPr/>
        <p:txBody>
          <a:bodyPr/>
          <a:lstStyle/>
          <a:p>
            <a:r>
              <a:rPr kumimoji="1" lang="en-US" altLang="ja-JP" dirty="0"/>
              <a:t>Lesson 2 Part 1</a:t>
            </a:r>
            <a:r>
              <a:rPr lang="ja-JP" altLang="en-US" dirty="0"/>
              <a:t> </a:t>
            </a:r>
            <a:r>
              <a:rPr kumimoji="1" lang="ja-JP" altLang="en-US" dirty="0"/>
              <a:t>重要表現</a:t>
            </a:r>
          </a:p>
        </p:txBody>
      </p:sp>
      <p:sp>
        <p:nvSpPr>
          <p:cNvPr id="3" name="コンテンツ プレースホルダー 2">
            <a:extLst>
              <a:ext uri="{FF2B5EF4-FFF2-40B4-BE49-F238E27FC236}">
                <a16:creationId xmlns:a16="http://schemas.microsoft.com/office/drawing/2014/main" id="{2653CAFF-A33E-17F7-4A1F-F57B25AA1205}"/>
              </a:ext>
            </a:extLst>
          </p:cNvPr>
          <p:cNvSpPr>
            <a:spLocks noGrp="1"/>
          </p:cNvSpPr>
          <p:nvPr>
            <p:ph idx="1"/>
          </p:nvPr>
        </p:nvSpPr>
        <p:spPr>
          <a:xfrm>
            <a:off x="1220793" y="825189"/>
            <a:ext cx="9739902" cy="5152823"/>
          </a:xfrm>
        </p:spPr>
        <p:txBody>
          <a:bodyPr anchor="t"/>
          <a:lstStyle/>
          <a:p>
            <a:r>
              <a:rPr kumimoji="1" lang="en-US" altLang="ja-JP" dirty="0"/>
              <a:t>Part 1</a:t>
            </a:r>
          </a:p>
          <a:p>
            <a:endParaRPr kumimoji="1" lang="en-US" altLang="ja-JP" sz="1050" dirty="0"/>
          </a:p>
          <a:p>
            <a:r>
              <a:rPr lang="ja-JP" altLang="en-US" dirty="0"/>
              <a:t>重要表現</a:t>
            </a:r>
            <a:endParaRPr lang="en-US" altLang="ja-JP" dirty="0"/>
          </a:p>
          <a:p>
            <a:r>
              <a:rPr lang="ja-JP" altLang="en-US" dirty="0"/>
              <a:t>（英→日）</a:t>
            </a:r>
            <a:endParaRPr lang="en-US" altLang="ja-JP" dirty="0"/>
          </a:p>
          <a:p>
            <a:endParaRPr lang="en-US" altLang="ja-JP" dirty="0"/>
          </a:p>
        </p:txBody>
      </p:sp>
      <p:sp>
        <p:nvSpPr>
          <p:cNvPr id="5" name="スライド番号プレースホルダー 4">
            <a:extLst>
              <a:ext uri="{FF2B5EF4-FFF2-40B4-BE49-F238E27FC236}">
                <a16:creationId xmlns:a16="http://schemas.microsoft.com/office/drawing/2014/main" id="{5F052512-2882-BCAC-4F0F-D6550E1EA4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07998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9287AFE-D29C-6E51-7637-51063806880A}"/>
            </a:ext>
          </a:extLst>
        </p:cNvPr>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BB639104-F756-EAD9-C7BB-4E3299F8A9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D6706A96-279F-1E18-BD83-2AA6C77A658F}"/>
              </a:ext>
            </a:extLst>
          </p:cNvPr>
          <p:cNvSpPr>
            <a:spLocks noGrp="1"/>
          </p:cNvSpPr>
          <p:nvPr>
            <p:ph sz="half" idx="2"/>
          </p:nvPr>
        </p:nvSpPr>
        <p:spPr/>
        <p:txBody>
          <a:bodyPr/>
          <a:lstStyle/>
          <a:p>
            <a:r>
              <a:rPr lang="en-US" altLang="ja-JP" sz="8800" i="1" dirty="0"/>
              <a:t>A</a:t>
            </a:r>
            <a:r>
              <a:rPr lang="ja-JP" altLang="en-US" sz="8800" dirty="0"/>
              <a:t>を持ち帰る</a:t>
            </a:r>
            <a:endParaRPr kumimoji="1" lang="ja-JP" altLang="en-US" sz="8800" dirty="0"/>
          </a:p>
        </p:txBody>
      </p:sp>
      <p:sp>
        <p:nvSpPr>
          <p:cNvPr id="3" name="コンテンツ プレースホルダー 2">
            <a:extLst>
              <a:ext uri="{FF2B5EF4-FFF2-40B4-BE49-F238E27FC236}">
                <a16:creationId xmlns:a16="http://schemas.microsoft.com/office/drawing/2014/main" id="{DD58E204-91A3-B407-45D5-4C0AB49F0463}"/>
              </a:ext>
            </a:extLst>
          </p:cNvPr>
          <p:cNvSpPr>
            <a:spLocks noGrp="1"/>
          </p:cNvSpPr>
          <p:nvPr>
            <p:ph sz="half" idx="1"/>
          </p:nvPr>
        </p:nvSpPr>
        <p:spPr/>
        <p:txBody>
          <a:bodyPr/>
          <a:lstStyle/>
          <a:p>
            <a:r>
              <a:rPr lang="en-US" altLang="ja-JP" sz="8800" dirty="0"/>
              <a:t>bring back </a:t>
            </a:r>
            <a:r>
              <a:rPr lang="en-US" altLang="ja-JP" sz="8800" i="1" dirty="0"/>
              <a:t>A</a:t>
            </a:r>
            <a:endParaRPr kumimoji="1" lang="ja-JP" altLang="en-US" sz="8800" i="1" dirty="0"/>
          </a:p>
        </p:txBody>
      </p:sp>
      <p:sp>
        <p:nvSpPr>
          <p:cNvPr id="2" name="タイトル 1">
            <a:extLst>
              <a:ext uri="{FF2B5EF4-FFF2-40B4-BE49-F238E27FC236}">
                <a16:creationId xmlns:a16="http://schemas.microsoft.com/office/drawing/2014/main" id="{41182108-8CBE-262F-6854-52D30F33FED8}"/>
              </a:ext>
            </a:extLst>
          </p:cNvPr>
          <p:cNvSpPr>
            <a:spLocks noGrp="1"/>
          </p:cNvSpPr>
          <p:nvPr>
            <p:ph type="title"/>
          </p:nvPr>
        </p:nvSpPr>
        <p:spPr/>
        <p:txBody>
          <a:bodyPr/>
          <a:lstStyle/>
          <a:p>
            <a:r>
              <a:rPr kumimoji="1" lang="en-US" altLang="ja-JP" dirty="0"/>
              <a:t>Lesson 2 Part 1 </a:t>
            </a:r>
            <a:r>
              <a:rPr kumimoji="1" lang="ja-JP" altLang="en-US" dirty="0"/>
              <a:t>重要表現</a:t>
            </a:r>
          </a:p>
        </p:txBody>
      </p:sp>
      <p:pic>
        <p:nvPicPr>
          <p:cNvPr id="7" name="L2_Part1-01">
            <a:hlinkClick r:id="" action="ppaction://media"/>
            <a:extLst>
              <a:ext uri="{FF2B5EF4-FFF2-40B4-BE49-F238E27FC236}">
                <a16:creationId xmlns:a16="http://schemas.microsoft.com/office/drawing/2014/main" id="{0413B83D-46C5-CE68-D03E-5C7A297CED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8467" y="24737"/>
            <a:ext cx="406400" cy="4064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1523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4"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B4FAF3F-5B2A-02FF-C3C0-FCB6FB8CD262}"/>
            </a:ext>
          </a:extLst>
        </p:cNvPr>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38502983-A9F2-5975-2A38-96F050C3EB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429FF5BF-1A20-9E0F-7190-05F7B05DB38D}"/>
              </a:ext>
            </a:extLst>
          </p:cNvPr>
          <p:cNvSpPr>
            <a:spLocks noGrp="1"/>
          </p:cNvSpPr>
          <p:nvPr>
            <p:ph sz="half" idx="2"/>
          </p:nvPr>
        </p:nvSpPr>
        <p:spPr/>
        <p:txBody>
          <a:bodyPr/>
          <a:lstStyle/>
          <a:p>
            <a:r>
              <a:rPr lang="en-US" altLang="ja-JP" sz="8800" i="1" dirty="0"/>
              <a:t>A</a:t>
            </a:r>
            <a:r>
              <a:rPr lang="ja-JP" altLang="en-US" sz="8800" dirty="0"/>
              <a:t>のおかげで</a:t>
            </a:r>
            <a:endParaRPr kumimoji="1" lang="ja-JP" altLang="en-US" sz="8800" dirty="0"/>
          </a:p>
        </p:txBody>
      </p:sp>
      <p:sp>
        <p:nvSpPr>
          <p:cNvPr id="3" name="コンテンツ プレースホルダー 2">
            <a:extLst>
              <a:ext uri="{FF2B5EF4-FFF2-40B4-BE49-F238E27FC236}">
                <a16:creationId xmlns:a16="http://schemas.microsoft.com/office/drawing/2014/main" id="{3B461CA2-51EE-23D5-9C8C-53C1098291B5}"/>
              </a:ext>
            </a:extLst>
          </p:cNvPr>
          <p:cNvSpPr>
            <a:spLocks noGrp="1"/>
          </p:cNvSpPr>
          <p:nvPr>
            <p:ph sz="half" idx="1"/>
          </p:nvPr>
        </p:nvSpPr>
        <p:spPr/>
        <p:txBody>
          <a:bodyPr/>
          <a:lstStyle/>
          <a:p>
            <a:r>
              <a:rPr kumimoji="1" lang="en-US" altLang="ja-JP" sz="8800" dirty="0"/>
              <a:t>thanks to </a:t>
            </a:r>
            <a:r>
              <a:rPr kumimoji="1" lang="en-US" altLang="ja-JP" sz="8800" i="1" dirty="0"/>
              <a:t>A</a:t>
            </a:r>
            <a:endParaRPr kumimoji="1" lang="ja-JP" altLang="en-US" sz="8800" i="1" dirty="0"/>
          </a:p>
        </p:txBody>
      </p:sp>
      <p:sp>
        <p:nvSpPr>
          <p:cNvPr id="2" name="タイトル 1">
            <a:extLst>
              <a:ext uri="{FF2B5EF4-FFF2-40B4-BE49-F238E27FC236}">
                <a16:creationId xmlns:a16="http://schemas.microsoft.com/office/drawing/2014/main" id="{084578C5-550D-9102-610D-28D6E90775D7}"/>
              </a:ext>
            </a:extLst>
          </p:cNvPr>
          <p:cNvSpPr>
            <a:spLocks noGrp="1"/>
          </p:cNvSpPr>
          <p:nvPr>
            <p:ph type="title"/>
          </p:nvPr>
        </p:nvSpPr>
        <p:spPr/>
        <p:txBody>
          <a:bodyPr/>
          <a:lstStyle/>
          <a:p>
            <a:r>
              <a:rPr kumimoji="1" lang="en-US" altLang="ja-JP" dirty="0"/>
              <a:t>Lesson 2 Part 1 </a:t>
            </a:r>
            <a:r>
              <a:rPr kumimoji="1" lang="ja-JP" altLang="en-US" dirty="0"/>
              <a:t>重要表現</a:t>
            </a:r>
          </a:p>
        </p:txBody>
      </p:sp>
      <p:pic>
        <p:nvPicPr>
          <p:cNvPr id="5" name="L2_Part1-02">
            <a:hlinkClick r:id="" action="ppaction://media"/>
            <a:extLst>
              <a:ext uri="{FF2B5EF4-FFF2-40B4-BE49-F238E27FC236}">
                <a16:creationId xmlns:a16="http://schemas.microsoft.com/office/drawing/2014/main" id="{90CDF497-CF72-B725-F18B-70C82B3364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4290" y="61951"/>
            <a:ext cx="406400" cy="4064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8999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A603-9511-A00F-4DF5-3927705BD76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14CEA50-3607-483F-2B42-8CEEDCEEB87D}"/>
              </a:ext>
            </a:extLst>
          </p:cNvPr>
          <p:cNvSpPr>
            <a:spLocks noGrp="1"/>
          </p:cNvSpPr>
          <p:nvPr>
            <p:ph type="title"/>
          </p:nvPr>
        </p:nvSpPr>
        <p:spPr/>
        <p:txBody>
          <a:bodyPr/>
          <a:lstStyle/>
          <a:p>
            <a:r>
              <a:rPr kumimoji="1" lang="en-US" altLang="ja-JP" dirty="0"/>
              <a:t>Lesson 2 Part 1 </a:t>
            </a:r>
            <a:r>
              <a:rPr kumimoji="1" lang="ja-JP" altLang="en-US" dirty="0"/>
              <a:t>重要表現</a:t>
            </a:r>
          </a:p>
        </p:txBody>
      </p:sp>
      <p:sp>
        <p:nvSpPr>
          <p:cNvPr id="3" name="コンテンツ プレースホルダー 2">
            <a:extLst>
              <a:ext uri="{FF2B5EF4-FFF2-40B4-BE49-F238E27FC236}">
                <a16:creationId xmlns:a16="http://schemas.microsoft.com/office/drawing/2014/main" id="{87513B99-A801-DEEC-0484-74A5B5E8C953}"/>
              </a:ext>
            </a:extLst>
          </p:cNvPr>
          <p:cNvSpPr>
            <a:spLocks noGrp="1"/>
          </p:cNvSpPr>
          <p:nvPr>
            <p:ph idx="1"/>
          </p:nvPr>
        </p:nvSpPr>
        <p:spPr>
          <a:xfrm>
            <a:off x="1220793" y="825189"/>
            <a:ext cx="9739902" cy="5152823"/>
          </a:xfrm>
        </p:spPr>
        <p:txBody>
          <a:bodyPr anchor="t"/>
          <a:lstStyle/>
          <a:p>
            <a:r>
              <a:rPr kumimoji="1" lang="en-US" altLang="ja-JP" dirty="0"/>
              <a:t>Part 1</a:t>
            </a:r>
          </a:p>
          <a:p>
            <a:endParaRPr kumimoji="1" lang="en-US" altLang="ja-JP" sz="1050" dirty="0"/>
          </a:p>
          <a:p>
            <a:r>
              <a:rPr lang="ja-JP" altLang="en-US" dirty="0"/>
              <a:t>重要表現</a:t>
            </a:r>
            <a:endParaRPr lang="en-US" altLang="ja-JP" dirty="0"/>
          </a:p>
          <a:p>
            <a:r>
              <a:rPr lang="ja-JP" altLang="en-US" dirty="0"/>
              <a:t>（日→英）</a:t>
            </a:r>
            <a:endParaRPr lang="en-US" altLang="ja-JP" dirty="0"/>
          </a:p>
          <a:p>
            <a:endParaRPr lang="en-US" altLang="ja-JP" dirty="0"/>
          </a:p>
        </p:txBody>
      </p:sp>
      <p:sp>
        <p:nvSpPr>
          <p:cNvPr id="5" name="スライド番号プレースホルダー 4">
            <a:extLst>
              <a:ext uri="{FF2B5EF4-FFF2-40B4-BE49-F238E27FC236}">
                <a16:creationId xmlns:a16="http://schemas.microsoft.com/office/drawing/2014/main" id="{B2B73C9C-2485-C15F-3C36-0947A83F6E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4377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E363F75-BD91-E7F2-C84F-80EFFC3D93EB}"/>
            </a:ext>
          </a:extLst>
        </p:cNvPr>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CC6ACA1C-3553-D80C-179D-7038B5A0E6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C9140370-ED2E-0C8D-9B9D-DB9DE07C9DB4}"/>
              </a:ext>
            </a:extLst>
          </p:cNvPr>
          <p:cNvSpPr>
            <a:spLocks noGrp="1"/>
          </p:cNvSpPr>
          <p:nvPr>
            <p:ph sz="half" idx="2"/>
          </p:nvPr>
        </p:nvSpPr>
        <p:spPr/>
        <p:txBody>
          <a:bodyPr/>
          <a:lstStyle/>
          <a:p>
            <a:pPr lvl="0"/>
            <a:r>
              <a:rPr lang="en-US" altLang="ja-JP" sz="8800" dirty="0">
                <a:solidFill>
                  <a:prstClr val="black"/>
                </a:solidFill>
                <a:latin typeface="Arial Black" panose="020B0A04020102020204" pitchFamily="34" charset="0"/>
              </a:rPr>
              <a:t>bring back </a:t>
            </a:r>
            <a:r>
              <a:rPr lang="en-US" altLang="ja-JP" sz="8800" i="1" dirty="0">
                <a:solidFill>
                  <a:prstClr val="black"/>
                </a:solidFill>
                <a:latin typeface="Arial Black" panose="020B0A04020102020204" pitchFamily="34" charset="0"/>
              </a:rPr>
              <a:t>A</a:t>
            </a:r>
            <a:endParaRPr lang="ja-JP" altLang="en-US" sz="8800" i="1" dirty="0">
              <a:solidFill>
                <a:prstClr val="black"/>
              </a:solidFill>
              <a:latin typeface="Arial Black" panose="020B0A04020102020204" pitchFamily="34" charset="0"/>
            </a:endParaRPr>
          </a:p>
        </p:txBody>
      </p:sp>
      <p:sp>
        <p:nvSpPr>
          <p:cNvPr id="3" name="コンテンツ プレースホルダー 2">
            <a:extLst>
              <a:ext uri="{FF2B5EF4-FFF2-40B4-BE49-F238E27FC236}">
                <a16:creationId xmlns:a16="http://schemas.microsoft.com/office/drawing/2014/main" id="{3AED5154-4240-E2B8-413A-D47450110B5B}"/>
              </a:ext>
            </a:extLst>
          </p:cNvPr>
          <p:cNvSpPr>
            <a:spLocks noGrp="1"/>
          </p:cNvSpPr>
          <p:nvPr>
            <p:ph sz="half"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8800" b="0" i="1" u="none" strike="noStrike" kern="1200" cap="none" spc="0" normalizeH="0" baseline="0" noProof="0" dirty="0">
                <a:ln>
                  <a:noFill/>
                </a:ln>
                <a:solidFill>
                  <a:srgbClr val="0070C0"/>
                </a:solidFill>
                <a:effectLst/>
                <a:uLnTx/>
                <a:uFillTx/>
                <a:latin typeface="Arial"/>
                <a:ea typeface="ＭＳ Ｐゴシック"/>
                <a:cs typeface="+mn-cs"/>
              </a:rPr>
              <a:t>A</a:t>
            </a:r>
            <a:r>
              <a:rPr kumimoji="1" lang="ja-JP" altLang="en-US" sz="8800" b="0" i="0" u="none" strike="noStrike" kern="1200" cap="none" spc="0" normalizeH="0" baseline="0" noProof="0" dirty="0">
                <a:ln>
                  <a:noFill/>
                </a:ln>
                <a:solidFill>
                  <a:srgbClr val="0070C0"/>
                </a:solidFill>
                <a:effectLst/>
                <a:uLnTx/>
                <a:uFillTx/>
                <a:latin typeface="Arial"/>
                <a:ea typeface="ＭＳ Ｐゴシック"/>
                <a:cs typeface="+mn-cs"/>
              </a:rPr>
              <a:t>を持ち帰る</a:t>
            </a:r>
          </a:p>
        </p:txBody>
      </p:sp>
      <p:sp>
        <p:nvSpPr>
          <p:cNvPr id="2" name="タイトル 1">
            <a:extLst>
              <a:ext uri="{FF2B5EF4-FFF2-40B4-BE49-F238E27FC236}">
                <a16:creationId xmlns:a16="http://schemas.microsoft.com/office/drawing/2014/main" id="{07EA7B71-93F6-7E04-C655-1D7809151EE1}"/>
              </a:ext>
            </a:extLst>
          </p:cNvPr>
          <p:cNvSpPr>
            <a:spLocks noGrp="1"/>
          </p:cNvSpPr>
          <p:nvPr>
            <p:ph type="title"/>
          </p:nvPr>
        </p:nvSpPr>
        <p:spPr/>
        <p:txBody>
          <a:bodyPr/>
          <a:lstStyle/>
          <a:p>
            <a:r>
              <a:rPr kumimoji="1" lang="en-US" altLang="ja-JP" dirty="0"/>
              <a:t>Lesson 2 Part 1 </a:t>
            </a:r>
            <a:r>
              <a:rPr kumimoji="1" lang="ja-JP" altLang="en-US" dirty="0"/>
              <a:t>重要表現</a:t>
            </a:r>
          </a:p>
        </p:txBody>
      </p:sp>
      <p:pic>
        <p:nvPicPr>
          <p:cNvPr id="5" name="L2_Part1-01">
            <a:hlinkClick r:id="" action="ppaction://media"/>
            <a:extLst>
              <a:ext uri="{FF2B5EF4-FFF2-40B4-BE49-F238E27FC236}">
                <a16:creationId xmlns:a16="http://schemas.microsoft.com/office/drawing/2014/main" id="{FD9CB83E-C0F5-59A2-2AB4-2E4BBBB86F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352" y="30975"/>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523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build="p"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6BE2B-0BE7-44CE-78EF-2D3D11509A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6708D0C-A90F-0AD1-4B72-99B30FF38D37}"/>
              </a:ext>
            </a:extLst>
          </p:cNvPr>
          <p:cNvSpPr>
            <a:spLocks noGrp="1"/>
          </p:cNvSpPr>
          <p:nvPr>
            <p:ph type="title"/>
          </p:nvPr>
        </p:nvSpPr>
        <p:spPr/>
        <p:txBody>
          <a:bodyPr/>
          <a:lstStyle/>
          <a:p>
            <a:r>
              <a:rPr kumimoji="1" lang="en-US" altLang="ja-JP" dirty="0"/>
              <a:t>Lesson 2 </a:t>
            </a:r>
            <a:r>
              <a:rPr kumimoji="1" lang="en-US" altLang="ja-JP" dirty="0" err="1"/>
              <a:t>Fitty's</a:t>
            </a:r>
            <a:r>
              <a:rPr kumimoji="1" lang="en-US" altLang="ja-JP" dirty="0"/>
              <a:t> Channel</a:t>
            </a:r>
            <a:endParaRPr kumimoji="1" lang="ja-JP" altLang="en-US" dirty="0"/>
          </a:p>
        </p:txBody>
      </p:sp>
      <p:sp>
        <p:nvSpPr>
          <p:cNvPr id="3" name="コンテンツ プレースホルダー 2">
            <a:extLst>
              <a:ext uri="{FF2B5EF4-FFF2-40B4-BE49-F238E27FC236}">
                <a16:creationId xmlns:a16="http://schemas.microsoft.com/office/drawing/2014/main" id="{420A4934-3F06-647A-2AA6-943B775B0905}"/>
              </a:ext>
            </a:extLst>
          </p:cNvPr>
          <p:cNvSpPr>
            <a:spLocks noGrp="1"/>
          </p:cNvSpPr>
          <p:nvPr>
            <p:ph sz="half" idx="1"/>
          </p:nvPr>
        </p:nvSpPr>
        <p:spPr/>
        <p:txBody>
          <a:bodyPr/>
          <a:lstStyle/>
          <a:p>
            <a:r>
              <a:rPr kumimoji="1" lang="en-US" altLang="ja-JP" dirty="0" err="1"/>
              <a:t>Fitty's</a:t>
            </a:r>
            <a:r>
              <a:rPr kumimoji="1" lang="en-US" altLang="ja-JP" dirty="0"/>
              <a:t> Channel</a:t>
            </a:r>
            <a:endParaRPr kumimoji="1" lang="ja-JP" altLang="en-US" dirty="0"/>
          </a:p>
        </p:txBody>
      </p:sp>
      <p:sp>
        <p:nvSpPr>
          <p:cNvPr id="6" name="スライド番号プレースホルダー 5">
            <a:extLst>
              <a:ext uri="{FF2B5EF4-FFF2-40B4-BE49-F238E27FC236}">
                <a16:creationId xmlns:a16="http://schemas.microsoft.com/office/drawing/2014/main" id="{6D597297-D87E-6585-F876-63B98FDF2728}"/>
              </a:ext>
            </a:extLst>
          </p:cNvPr>
          <p:cNvSpPr>
            <a:spLocks noGrp="1"/>
          </p:cNvSpPr>
          <p:nvPr>
            <p:ph type="sldNum" sz="quarter" idx="12"/>
          </p:nvPr>
        </p:nvSpPr>
        <p:spPr/>
        <p:txBody>
          <a:bodyPr/>
          <a:lstStyle/>
          <a:p>
            <a:fld id="{172C808F-2406-4322-B6FD-6F63424AD74E}" type="slidenum">
              <a:rPr kumimoji="1" lang="ja-JP" altLang="en-US" smtClean="0"/>
              <a:t>2</a:t>
            </a:fld>
            <a:endParaRPr kumimoji="1" lang="ja-JP" altLang="en-US"/>
          </a:p>
        </p:txBody>
      </p:sp>
      <p:pic>
        <p:nvPicPr>
          <p:cNvPr id="4" name="01. Fitty's Channel 動画_L02">
            <a:hlinkClick r:id="" action="ppaction://media"/>
            <a:extLst>
              <a:ext uri="{FF2B5EF4-FFF2-40B4-BE49-F238E27FC236}">
                <a16:creationId xmlns:a16="http://schemas.microsoft.com/office/drawing/2014/main" id="{013083A1-8102-99EF-19E5-EDAE5C22B1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3"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78209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F13B830-6C56-7A8C-F748-0167E5E4C2C2}"/>
            </a:ext>
          </a:extLst>
        </p:cNvPr>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A72F210E-E452-DEEB-3794-186BB51C59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49DDFE07-7322-F747-84CD-55F93B09309C}"/>
              </a:ext>
            </a:extLst>
          </p:cNvPr>
          <p:cNvSpPr>
            <a:spLocks noGrp="1"/>
          </p:cNvSpPr>
          <p:nvPr>
            <p:ph sz="half" idx="2"/>
          </p:nvPr>
        </p:nvSpPr>
        <p:spPr/>
        <p:txBody>
          <a:bodyPr/>
          <a:lstStyle/>
          <a:p>
            <a:pPr lvl="0"/>
            <a:r>
              <a:rPr lang="en-US" altLang="ja-JP" sz="8800" dirty="0">
                <a:solidFill>
                  <a:prstClr val="black"/>
                </a:solidFill>
                <a:latin typeface="Arial Black" panose="020B0A04020102020204" pitchFamily="34" charset="0"/>
              </a:rPr>
              <a:t>thanks to </a:t>
            </a:r>
            <a:r>
              <a:rPr lang="en-US" altLang="ja-JP" sz="8800" i="1" dirty="0">
                <a:solidFill>
                  <a:prstClr val="black"/>
                </a:solidFill>
                <a:latin typeface="Arial Black" panose="020B0A04020102020204" pitchFamily="34" charset="0"/>
              </a:rPr>
              <a:t>A</a:t>
            </a:r>
            <a:endParaRPr lang="ja-JP" altLang="en-US" sz="8800" i="1" dirty="0">
              <a:solidFill>
                <a:prstClr val="black"/>
              </a:solidFill>
              <a:latin typeface="Arial Black" panose="020B0A04020102020204" pitchFamily="34" charset="0"/>
            </a:endParaRPr>
          </a:p>
        </p:txBody>
      </p:sp>
      <p:sp>
        <p:nvSpPr>
          <p:cNvPr id="3" name="コンテンツ プレースホルダー 2">
            <a:extLst>
              <a:ext uri="{FF2B5EF4-FFF2-40B4-BE49-F238E27FC236}">
                <a16:creationId xmlns:a16="http://schemas.microsoft.com/office/drawing/2014/main" id="{2615653F-2890-1D64-0295-E6A4908EB5C5}"/>
              </a:ext>
            </a:extLst>
          </p:cNvPr>
          <p:cNvSpPr>
            <a:spLocks noGrp="1"/>
          </p:cNvSpPr>
          <p:nvPr>
            <p:ph sz="half" idx="1"/>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8800" b="0" i="1" u="none" strike="noStrike" kern="1200" cap="none" spc="0" normalizeH="0" baseline="0" noProof="0" dirty="0">
                <a:ln>
                  <a:noFill/>
                </a:ln>
                <a:solidFill>
                  <a:srgbClr val="0070C0"/>
                </a:solidFill>
                <a:effectLst/>
                <a:uLnTx/>
                <a:uFillTx/>
                <a:latin typeface="Arial"/>
                <a:ea typeface="ＭＳ Ｐゴシック"/>
                <a:cs typeface="+mn-cs"/>
              </a:rPr>
              <a:t>A</a:t>
            </a:r>
            <a:r>
              <a:rPr kumimoji="1" lang="ja-JP" altLang="en-US" sz="8800" b="0" i="0" u="none" strike="noStrike" kern="1200" cap="none" spc="0" normalizeH="0" baseline="0" noProof="0" dirty="0">
                <a:ln>
                  <a:noFill/>
                </a:ln>
                <a:solidFill>
                  <a:srgbClr val="0070C0"/>
                </a:solidFill>
                <a:effectLst/>
                <a:uLnTx/>
                <a:uFillTx/>
                <a:latin typeface="Arial"/>
                <a:ea typeface="ＭＳ Ｐゴシック"/>
                <a:cs typeface="+mn-cs"/>
              </a:rPr>
              <a:t>のおかげで</a:t>
            </a:r>
          </a:p>
        </p:txBody>
      </p:sp>
      <p:sp>
        <p:nvSpPr>
          <p:cNvPr id="2" name="タイトル 1">
            <a:extLst>
              <a:ext uri="{FF2B5EF4-FFF2-40B4-BE49-F238E27FC236}">
                <a16:creationId xmlns:a16="http://schemas.microsoft.com/office/drawing/2014/main" id="{3CEB8CB5-8FBE-86DC-D9EF-88E30C2F753D}"/>
              </a:ext>
            </a:extLst>
          </p:cNvPr>
          <p:cNvSpPr>
            <a:spLocks noGrp="1"/>
          </p:cNvSpPr>
          <p:nvPr>
            <p:ph type="title"/>
          </p:nvPr>
        </p:nvSpPr>
        <p:spPr/>
        <p:txBody>
          <a:bodyPr/>
          <a:lstStyle/>
          <a:p>
            <a:r>
              <a:rPr kumimoji="1" lang="en-US" altLang="ja-JP" dirty="0"/>
              <a:t>Lesson 2 Part 1 </a:t>
            </a:r>
            <a:r>
              <a:rPr kumimoji="1" lang="ja-JP" altLang="en-US" dirty="0"/>
              <a:t>重要表現</a:t>
            </a:r>
          </a:p>
        </p:txBody>
      </p:sp>
      <p:pic>
        <p:nvPicPr>
          <p:cNvPr id="5" name="L2_Part1-02">
            <a:hlinkClick r:id="" action="ppaction://media"/>
            <a:extLst>
              <a:ext uri="{FF2B5EF4-FFF2-40B4-BE49-F238E27FC236}">
                <a16:creationId xmlns:a16="http://schemas.microsoft.com/office/drawing/2014/main" id="{85F2DDEA-45CB-5DFE-267D-70D2C920F1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3779" y="30975"/>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36165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みなさんの多くは知っています</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Many of you know</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1">
            <a:hlinkClick r:id="" action="ppaction://media"/>
            <a:extLst>
              <a:ext uri="{FF2B5EF4-FFF2-40B4-BE49-F238E27FC236}">
                <a16:creationId xmlns:a16="http://schemas.microsoft.com/office/drawing/2014/main" id="{AFA0D18B-7585-D8A7-627F-58BDC75ED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0907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カレーがインドで生まれたことを。</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that curry was born in India.</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2">
            <a:hlinkClick r:id="" action="ppaction://media"/>
            <a:extLst>
              <a:ext uri="{FF2B5EF4-FFF2-40B4-BE49-F238E27FC236}">
                <a16:creationId xmlns:a16="http://schemas.microsoft.com/office/drawing/2014/main" id="{A549ECCF-C0FF-0F1B-D7DE-8B88F822C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247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しかし，</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However,</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3">
            <a:hlinkClick r:id="" action="ppaction://media"/>
            <a:extLst>
              <a:ext uri="{FF2B5EF4-FFF2-40B4-BE49-F238E27FC236}">
                <a16:creationId xmlns:a16="http://schemas.microsoft.com/office/drawing/2014/main" id="{72183FD1-2A23-90D8-1D60-99FF44A52B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93033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知っていましたか</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did you know</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4">
            <a:hlinkClick r:id="" action="ppaction://media"/>
            <a:extLst>
              <a:ext uri="{FF2B5EF4-FFF2-40B4-BE49-F238E27FC236}">
                <a16:creationId xmlns:a16="http://schemas.microsoft.com/office/drawing/2014/main" id="{3511146F-3E2C-3FBF-A252-8778EC4FD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28909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インド人は「カレー」という言葉を使わないことを？</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that Indian people do not use the word “curry”?</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5">
            <a:hlinkClick r:id="" action="ppaction://media"/>
            <a:extLst>
              <a:ext uri="{FF2B5EF4-FFF2-40B4-BE49-F238E27FC236}">
                <a16:creationId xmlns:a16="http://schemas.microsoft.com/office/drawing/2014/main" id="{0B757204-51F7-AE14-AF9D-339A4AA2C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2096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実際には，</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Actually,</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6">
            <a:hlinkClick r:id="" action="ppaction://media"/>
            <a:extLst>
              <a:ext uri="{FF2B5EF4-FFF2-40B4-BE49-F238E27FC236}">
                <a16:creationId xmlns:a16="http://schemas.microsoft.com/office/drawing/2014/main" id="{FE1326CD-4B26-F2B5-DDA6-12D7FED2B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00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イギリス人がそれを使い始めました。</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British people began using it.</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7">
            <a:hlinkClick r:id="" action="ppaction://media"/>
            <a:extLst>
              <a:ext uri="{FF2B5EF4-FFF2-40B4-BE49-F238E27FC236}">
                <a16:creationId xmlns:a16="http://schemas.microsoft.com/office/drawing/2014/main" id="{C084F18E-62C1-2746-89FB-9C7351099A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69513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カレーの調理法は持ち込まれました</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A recipe for curry was introduced</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8">
            <a:hlinkClick r:id="" action="ppaction://media"/>
            <a:extLst>
              <a:ext uri="{FF2B5EF4-FFF2-40B4-BE49-F238E27FC236}">
                <a16:creationId xmlns:a16="http://schemas.microsoft.com/office/drawing/2014/main" id="{FA8A9198-DF2C-6CB9-ABA7-D73602BF0E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4188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インドからイギリスに。</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to the UK from India.</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09">
            <a:hlinkClick r:id="" action="ppaction://media"/>
            <a:extLst>
              <a:ext uri="{FF2B5EF4-FFF2-40B4-BE49-F238E27FC236}">
                <a16:creationId xmlns:a16="http://schemas.microsoft.com/office/drawing/2014/main" id="{F1BD44C9-7C8B-E2D5-3782-7B0B9B8409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93911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6772C4-406D-D5AC-21C1-9E57D11A98F2}"/>
              </a:ext>
            </a:extLst>
          </p:cNvPr>
          <p:cNvSpPr>
            <a:spLocks noGrp="1"/>
          </p:cNvSpPr>
          <p:nvPr>
            <p:ph type="title"/>
          </p:nvPr>
        </p:nvSpPr>
        <p:spPr/>
        <p:txBody>
          <a:bodyPr/>
          <a:lstStyle/>
          <a:p>
            <a:r>
              <a:rPr kumimoji="1" lang="en-US" altLang="ja-JP" dirty="0"/>
              <a:t>Lesson 2 </a:t>
            </a:r>
            <a:r>
              <a:rPr kumimoji="1" lang="en-US" altLang="ja-JP" dirty="0" err="1"/>
              <a:t>Fitty's</a:t>
            </a:r>
            <a:r>
              <a:rPr kumimoji="1" lang="en-US" altLang="ja-JP" dirty="0"/>
              <a:t> Channel</a:t>
            </a:r>
            <a:endParaRPr kumimoji="1" lang="ja-JP" altLang="en-US" dirty="0"/>
          </a:p>
        </p:txBody>
      </p:sp>
      <p:sp>
        <p:nvSpPr>
          <p:cNvPr id="3" name="コンテンツ プレースホルダー 2">
            <a:extLst>
              <a:ext uri="{FF2B5EF4-FFF2-40B4-BE49-F238E27FC236}">
                <a16:creationId xmlns:a16="http://schemas.microsoft.com/office/drawing/2014/main" id="{4B706A3D-2D8E-7E9C-F275-D7ABD479FD4D}"/>
              </a:ext>
            </a:extLst>
          </p:cNvPr>
          <p:cNvSpPr>
            <a:spLocks noGrp="1"/>
          </p:cNvSpPr>
          <p:nvPr>
            <p:ph sz="half" idx="1"/>
          </p:nvPr>
        </p:nvSpPr>
        <p:spPr/>
        <p:txBody>
          <a:bodyPr/>
          <a:lstStyle/>
          <a:p>
            <a:r>
              <a:rPr kumimoji="1" lang="en-US" altLang="ja-JP" dirty="0" err="1">
                <a:solidFill>
                  <a:srgbClr val="DF4A07"/>
                </a:solidFill>
              </a:rPr>
              <a:t>Fitty's</a:t>
            </a:r>
            <a:r>
              <a:rPr kumimoji="1" lang="en-US" altLang="ja-JP" dirty="0">
                <a:solidFill>
                  <a:srgbClr val="DF4A07"/>
                </a:solidFill>
              </a:rPr>
              <a:t> Channel</a:t>
            </a:r>
            <a:endParaRPr kumimoji="1" lang="ja-JP" altLang="en-US" dirty="0">
              <a:solidFill>
                <a:srgbClr val="DF4A07"/>
              </a:solidFill>
            </a:endParaRPr>
          </a:p>
        </p:txBody>
      </p:sp>
      <p:sp>
        <p:nvSpPr>
          <p:cNvPr id="6" name="スライド番号プレースホルダー 5">
            <a:extLst>
              <a:ext uri="{FF2B5EF4-FFF2-40B4-BE49-F238E27FC236}">
                <a16:creationId xmlns:a16="http://schemas.microsoft.com/office/drawing/2014/main" id="{8F4F5A2C-734A-8106-661B-BC260EFC2578}"/>
              </a:ext>
            </a:extLst>
          </p:cNvPr>
          <p:cNvSpPr>
            <a:spLocks noGrp="1"/>
          </p:cNvSpPr>
          <p:nvPr>
            <p:ph type="sldNum" sz="quarter" idx="12"/>
          </p:nvPr>
        </p:nvSpPr>
        <p:spPr/>
        <p:txBody>
          <a:bodyPr/>
          <a:lstStyle/>
          <a:p>
            <a:fld id="{172C808F-2406-4322-B6FD-6F63424AD74E}" type="slidenum">
              <a:rPr kumimoji="1" lang="ja-JP" altLang="en-US" smtClean="0"/>
              <a:t>3</a:t>
            </a:fld>
            <a:endParaRPr kumimoji="1" lang="ja-JP" altLang="en-US"/>
          </a:p>
        </p:txBody>
      </p:sp>
      <p:grpSp>
        <p:nvGrpSpPr>
          <p:cNvPr id="7" name="グループ化 6">
            <a:extLst>
              <a:ext uri="{FF2B5EF4-FFF2-40B4-BE49-F238E27FC236}">
                <a16:creationId xmlns:a16="http://schemas.microsoft.com/office/drawing/2014/main" id="{38170029-508A-F2F3-A3AB-F5CAD4E057C0}"/>
              </a:ext>
            </a:extLst>
          </p:cNvPr>
          <p:cNvGrpSpPr/>
          <p:nvPr/>
        </p:nvGrpSpPr>
        <p:grpSpPr>
          <a:xfrm>
            <a:off x="546411" y="1868682"/>
            <a:ext cx="1367882" cy="936702"/>
            <a:chOff x="790531" y="1900675"/>
            <a:chExt cx="1367882" cy="936702"/>
          </a:xfrm>
          <a:solidFill>
            <a:srgbClr val="DF4A07"/>
          </a:solidFill>
        </p:grpSpPr>
        <p:sp>
          <p:nvSpPr>
            <p:cNvPr id="8" name="四角形: 角を丸くする 7">
              <a:extLst>
                <a:ext uri="{FF2B5EF4-FFF2-40B4-BE49-F238E27FC236}">
                  <a16:creationId xmlns:a16="http://schemas.microsoft.com/office/drawing/2014/main" id="{063E9A57-FFD3-D739-84D9-121DEA6FE790}"/>
                </a:ext>
              </a:extLst>
            </p:cNvPr>
            <p:cNvSpPr/>
            <p:nvPr/>
          </p:nvSpPr>
          <p:spPr>
            <a:xfrm>
              <a:off x="790531" y="1900675"/>
              <a:ext cx="1367882" cy="93670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44A7781-0879-B736-DE1B-B13F4178C3FC}"/>
                </a:ext>
              </a:extLst>
            </p:cNvPr>
            <p:cNvSpPr txBox="1"/>
            <p:nvPr/>
          </p:nvSpPr>
          <p:spPr>
            <a:xfrm>
              <a:off x="866731" y="1984306"/>
              <a:ext cx="1215483" cy="769441"/>
            </a:xfrm>
            <a:prstGeom prst="rect">
              <a:avLst/>
            </a:prstGeom>
            <a:noFill/>
          </p:spPr>
          <p:txBody>
            <a:bodyPr wrap="square" rtlCol="0">
              <a:spAutoFit/>
            </a:bodyPr>
            <a:lstStyle/>
            <a:p>
              <a:pPr algn="ctr"/>
              <a:r>
                <a:rPr kumimoji="1" lang="en-US" altLang="ja-JP" sz="4400" dirty="0">
                  <a:solidFill>
                    <a:schemeClr val="bg1"/>
                  </a:solidFill>
                  <a:latin typeface="Arial" panose="020B0604020202020204" pitchFamily="34" charset="0"/>
                  <a:cs typeface="Arial" panose="020B0604020202020204" pitchFamily="34" charset="0"/>
                </a:rPr>
                <a:t>Q1</a:t>
              </a:r>
              <a:endParaRPr kumimoji="1" lang="ja-JP" altLang="en-US" sz="4400" dirty="0">
                <a:solidFill>
                  <a:schemeClr val="bg1"/>
                </a:solidFill>
                <a:latin typeface="Arial" panose="020B0604020202020204" pitchFamily="34" charset="0"/>
                <a:cs typeface="Arial" panose="020B0604020202020204" pitchFamily="34" charset="0"/>
              </a:endParaRPr>
            </a:p>
          </p:txBody>
        </p:sp>
      </p:grpSp>
      <p:sp>
        <p:nvSpPr>
          <p:cNvPr id="13" name="四角形: 角を丸くする 12">
            <a:extLst>
              <a:ext uri="{FF2B5EF4-FFF2-40B4-BE49-F238E27FC236}">
                <a16:creationId xmlns:a16="http://schemas.microsoft.com/office/drawing/2014/main" id="{7FB7AC20-F244-28C7-83E7-4F19DCACC85C}"/>
              </a:ext>
            </a:extLst>
          </p:cNvPr>
          <p:cNvSpPr/>
          <p:nvPr/>
        </p:nvSpPr>
        <p:spPr>
          <a:xfrm>
            <a:off x="546411" y="3426629"/>
            <a:ext cx="11099178" cy="1862182"/>
          </a:xfrm>
          <a:prstGeom prst="roundRect">
            <a:avLst/>
          </a:prstGeom>
          <a:solidFill>
            <a:schemeClr val="bg1">
              <a:lumMod val="95000"/>
            </a:schemeClr>
          </a:solidFill>
          <a:ln>
            <a:solidFill>
              <a:srgbClr val="DF4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5F1A5ED-CBDC-E560-1D98-4529D9B09018}"/>
              </a:ext>
            </a:extLst>
          </p:cNvPr>
          <p:cNvSpPr txBox="1"/>
          <p:nvPr/>
        </p:nvSpPr>
        <p:spPr>
          <a:xfrm>
            <a:off x="546411" y="3896983"/>
            <a:ext cx="11099178" cy="769441"/>
          </a:xfrm>
          <a:prstGeom prst="rect">
            <a:avLst/>
          </a:prstGeom>
          <a:noFill/>
        </p:spPr>
        <p:txBody>
          <a:bodyPr wrap="square" rtlCol="0">
            <a:spAutoFit/>
          </a:bodyPr>
          <a:lstStyle/>
          <a:p>
            <a:pPr algn="ctr"/>
            <a:r>
              <a:rPr lang="en-US" altLang="ja-JP" sz="44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He eats beef curry.</a:t>
            </a:r>
            <a:endParaRPr lang="ja-JP" altLang="ja-JP" sz="44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コンテンツ プレースホルダー 3">
            <a:extLst>
              <a:ext uri="{FF2B5EF4-FFF2-40B4-BE49-F238E27FC236}">
                <a16:creationId xmlns:a16="http://schemas.microsoft.com/office/drawing/2014/main" id="{8D0BAB11-D26A-C256-92CB-2D7329CF71F2}"/>
              </a:ext>
            </a:extLst>
          </p:cNvPr>
          <p:cNvSpPr>
            <a:spLocks noGrp="1"/>
          </p:cNvSpPr>
          <p:nvPr>
            <p:ph sz="half" idx="2"/>
          </p:nvPr>
        </p:nvSpPr>
        <p:spPr>
          <a:xfrm>
            <a:off x="2152184" y="1693607"/>
            <a:ext cx="9745525" cy="4570559"/>
          </a:xfrm>
        </p:spPr>
        <p:txBody>
          <a:bodyPr/>
          <a:lstStyle/>
          <a:p>
            <a:r>
              <a:rPr kumimoji="1" lang="en-US" altLang="ja-JP" dirty="0"/>
              <a:t>What kind of curry does Randy eat at home?</a:t>
            </a:r>
            <a:endParaRPr kumimoji="1" lang="ja-JP" altLang="en-US" dirty="0"/>
          </a:p>
        </p:txBody>
      </p:sp>
      <p:sp>
        <p:nvSpPr>
          <p:cNvPr id="4" name="正方形/長方形 3">
            <a:extLst>
              <a:ext uri="{FF2B5EF4-FFF2-40B4-BE49-F238E27FC236}">
                <a16:creationId xmlns:a16="http://schemas.microsoft.com/office/drawing/2014/main" id="{45A40D98-2ECC-B2AD-B7A8-FB308337C0C7}"/>
              </a:ext>
            </a:extLst>
          </p:cNvPr>
          <p:cNvSpPr/>
          <p:nvPr/>
        </p:nvSpPr>
        <p:spPr>
          <a:xfrm>
            <a:off x="3569158" y="3788992"/>
            <a:ext cx="5282214" cy="9854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8011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5400" b="0" i="0" u="none" strike="noStrike" kern="1200" cap="none" spc="0" normalizeH="0" baseline="0" noProof="0">
                <a:ln>
                  <a:noFill/>
                </a:ln>
                <a:solidFill>
                  <a:srgbClr val="0070C0"/>
                </a:solidFill>
                <a:effectLst/>
                <a:uLnTx/>
                <a:uFillTx/>
                <a:latin typeface="Arial"/>
                <a:ea typeface="ＭＳ Ｐゴシック"/>
                <a:cs typeface="+mn-cs"/>
              </a:rPr>
              <a:t>1772</a:t>
            </a: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年，</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In 1772,</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10">
            <a:hlinkClick r:id="" action="ppaction://media"/>
            <a:extLst>
              <a:ext uri="{FF2B5EF4-FFF2-40B4-BE49-F238E27FC236}">
                <a16:creationId xmlns:a16="http://schemas.microsoft.com/office/drawing/2014/main" id="{2B4F753E-4981-2748-EBE7-0326BB677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636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ウォーレン・ヘイスティングズが米と多くの香辛料を持ち帰りました</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Warren Hastings brought back rice and many spices</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11">
            <a:hlinkClick r:id="" action="ppaction://media"/>
            <a:extLst>
              <a:ext uri="{FF2B5EF4-FFF2-40B4-BE49-F238E27FC236}">
                <a16:creationId xmlns:a16="http://schemas.microsoft.com/office/drawing/2014/main" id="{2821494A-71EC-0ABD-6729-5EB8103E53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7089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インドから。</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from India.</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12">
            <a:hlinkClick r:id="" action="ppaction://media"/>
            <a:extLst>
              <a:ext uri="{FF2B5EF4-FFF2-40B4-BE49-F238E27FC236}">
                <a16:creationId xmlns:a16="http://schemas.microsoft.com/office/drawing/2014/main" id="{BDB2BF3D-1D99-8592-719D-EBAE08366F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33468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その後，</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After that,</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13">
            <a:hlinkClick r:id="" action="ppaction://media"/>
            <a:extLst>
              <a:ext uri="{FF2B5EF4-FFF2-40B4-BE49-F238E27FC236}">
                <a16:creationId xmlns:a16="http://schemas.microsoft.com/office/drawing/2014/main" id="{D49D1746-95A7-FC11-0FE4-A27103763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1617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イギリス人はカレーを食べ始めました</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British people started eating curry</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14">
            <a:hlinkClick r:id="" action="ppaction://media"/>
            <a:extLst>
              <a:ext uri="{FF2B5EF4-FFF2-40B4-BE49-F238E27FC236}">
                <a16:creationId xmlns:a16="http://schemas.microsoft.com/office/drawing/2014/main" id="{8FAB5318-3FCE-F8A4-3B75-EFFE5C475C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67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a:ln>
                  <a:noFill/>
                </a:ln>
                <a:solidFill>
                  <a:srgbClr val="0070C0"/>
                </a:solidFill>
                <a:effectLst/>
                <a:uLnTx/>
                <a:uFillTx/>
                <a:latin typeface="Arial"/>
                <a:ea typeface="ＭＳ Ｐゴシック"/>
                <a:cs typeface="+mn-cs"/>
              </a:rPr>
              <a:t>米と一緒に。</a:t>
            </a:r>
            <a:endPar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a:t>with rice.</a:t>
            </a:r>
            <a:endParaRPr kumimoji="1" lang="ja-JP" altLang="en-US" dirty="0"/>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fr-FR" altLang="ja-JP" dirty="0"/>
              <a:t>Lesson 2 Part 1 </a:t>
            </a:r>
            <a:r>
              <a:rPr kumimoji="1" lang="ja-JP" altLang="en-US" dirty="0"/>
              <a:t>本文</a:t>
            </a:r>
            <a:endParaRPr kumimoji="1" lang="en-US" altLang="ja-JP" dirty="0"/>
          </a:p>
        </p:txBody>
      </p:sp>
      <p:pic>
        <p:nvPicPr>
          <p:cNvPr id="4" name="15">
            <a:hlinkClick r:id="" action="ppaction://media"/>
            <a:extLst>
              <a:ext uri="{FF2B5EF4-FFF2-40B4-BE49-F238E27FC236}">
                <a16:creationId xmlns:a16="http://schemas.microsoft.com/office/drawing/2014/main" id="{E29BF080-DF7C-E597-9BB8-E7012D3891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62952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rPr>
              <a:t>みなさんの多くはカレーがインドで生まれたことを知っています。</a:t>
            </a: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dirty="0"/>
              <a:t>Many of you know </a:t>
            </a:r>
            <a:r>
              <a:rPr kumimoji="1" lang="en-US" altLang="ja-JP" dirty="0">
                <a:solidFill>
                  <a:srgbClr val="DF4A07"/>
                </a:solidFill>
              </a:rPr>
              <a:t>/</a:t>
            </a:r>
            <a:r>
              <a:rPr kumimoji="1" lang="en-US" altLang="ja-JP" dirty="0"/>
              <a:t> that curry was born in </a:t>
            </a:r>
            <a:r>
              <a:rPr kumimoji="1" lang="en-US" altLang="ja-JP" dirty="0">
                <a:solidFill>
                  <a:srgbClr val="DF4A07"/>
                </a:solidFill>
              </a:rPr>
              <a:t>India</a:t>
            </a:r>
            <a:r>
              <a:rPr kumimoji="1" lang="en-US" altLang="ja-JP" dirty="0"/>
              <a:t>. </a:t>
            </a:r>
            <a:r>
              <a:rPr kumimoji="1" lang="en-US" altLang="ja-JP" dirty="0">
                <a:solidFill>
                  <a:srgbClr val="DF4A07"/>
                </a:solidFill>
              </a:rPr>
              <a:t>//</a:t>
            </a:r>
            <a:endParaRPr kumimoji="1" lang="ja-JP" altLang="en-US" dirty="0">
              <a:solidFill>
                <a:srgbClr val="DF4A07"/>
              </a:solidFill>
            </a:endParaRPr>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en-US" altLang="ja-JP" dirty="0"/>
              <a:t>Lesson 2 Part 1 </a:t>
            </a:r>
            <a:r>
              <a:rPr kumimoji="1" lang="ja-JP" altLang="en-US" dirty="0"/>
              <a:t>本文</a:t>
            </a:r>
          </a:p>
        </p:txBody>
      </p:sp>
      <p:pic>
        <p:nvPicPr>
          <p:cNvPr id="8" name="P20_P1_S1">
            <a:hlinkClick r:id="" action="ppaction://media"/>
            <a:extLst>
              <a:ext uri="{FF2B5EF4-FFF2-40B4-BE49-F238E27FC236}">
                <a16:creationId xmlns:a16="http://schemas.microsoft.com/office/drawing/2014/main" id="{FB3E8E7F-A005-C3EA-F381-ACC436F2E1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6227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rPr>
              <a:t>しかし，インド人は「カレー」という言葉を使わないことを知っていましたか。</a:t>
            </a: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dirty="0"/>
              <a:t>However, </a:t>
            </a:r>
            <a:r>
              <a:rPr kumimoji="1" lang="en-US" altLang="ja-JP" dirty="0">
                <a:solidFill>
                  <a:srgbClr val="DF4A07"/>
                </a:solidFill>
              </a:rPr>
              <a:t>/</a:t>
            </a:r>
            <a:r>
              <a:rPr kumimoji="1" lang="en-US" altLang="ja-JP" dirty="0"/>
              <a:t> did you know </a:t>
            </a:r>
            <a:r>
              <a:rPr kumimoji="1" lang="en-US" altLang="ja-JP" dirty="0">
                <a:solidFill>
                  <a:srgbClr val="DF4A07"/>
                </a:solidFill>
              </a:rPr>
              <a:t>/</a:t>
            </a:r>
            <a:r>
              <a:rPr kumimoji="1" lang="en-US" altLang="ja-JP" dirty="0"/>
              <a:t> that </a:t>
            </a:r>
            <a:r>
              <a:rPr kumimoji="1" lang="en-US" altLang="ja-JP" dirty="0">
                <a:solidFill>
                  <a:srgbClr val="DF4A07"/>
                </a:solidFill>
              </a:rPr>
              <a:t>Indian</a:t>
            </a:r>
            <a:r>
              <a:rPr kumimoji="1" lang="en-US" altLang="ja-JP" dirty="0"/>
              <a:t> people do not use the word “curry”? </a:t>
            </a:r>
            <a:r>
              <a:rPr kumimoji="1" lang="en-US" altLang="ja-JP" dirty="0">
                <a:solidFill>
                  <a:srgbClr val="DF4A07"/>
                </a:solidFill>
              </a:rPr>
              <a:t>//</a:t>
            </a:r>
            <a:endParaRPr kumimoji="1" lang="ja-JP" altLang="en-US" dirty="0">
              <a:solidFill>
                <a:srgbClr val="DF4A07"/>
              </a:solidFill>
            </a:endParaRPr>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en-US" altLang="ja-JP" dirty="0"/>
              <a:t>Lesson 2 Part 1 </a:t>
            </a:r>
            <a:r>
              <a:rPr kumimoji="1" lang="ja-JP" altLang="en-US" dirty="0"/>
              <a:t>本文 </a:t>
            </a:r>
          </a:p>
        </p:txBody>
      </p:sp>
      <p:pic>
        <p:nvPicPr>
          <p:cNvPr id="8" name="P20_P1_S2">
            <a:hlinkClick r:id="" action="ppaction://media"/>
            <a:extLst>
              <a:ext uri="{FF2B5EF4-FFF2-40B4-BE49-F238E27FC236}">
                <a16:creationId xmlns:a16="http://schemas.microsoft.com/office/drawing/2014/main" id="{A2C2D9DD-E15A-24B1-6F8E-666C67973E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14683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9"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rPr>
              <a:t>実際には，イギリス人がその言葉を使い始めました。</a:t>
            </a: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dirty="0"/>
              <a:t>Actually, </a:t>
            </a:r>
            <a:r>
              <a:rPr kumimoji="1" lang="en-US" altLang="ja-JP" dirty="0">
                <a:solidFill>
                  <a:srgbClr val="DF4A07"/>
                </a:solidFill>
              </a:rPr>
              <a:t>/</a:t>
            </a:r>
            <a:r>
              <a:rPr kumimoji="1" lang="en-US" altLang="ja-JP" dirty="0"/>
              <a:t> </a:t>
            </a:r>
            <a:r>
              <a:rPr kumimoji="1" lang="en-US" altLang="ja-JP" dirty="0">
                <a:solidFill>
                  <a:srgbClr val="DF4A07"/>
                </a:solidFill>
              </a:rPr>
              <a:t>British</a:t>
            </a:r>
            <a:r>
              <a:rPr kumimoji="1" lang="en-US" altLang="ja-JP" dirty="0"/>
              <a:t> people began using it. </a:t>
            </a:r>
            <a:r>
              <a:rPr kumimoji="1" lang="en-US" altLang="ja-JP" dirty="0">
                <a:solidFill>
                  <a:srgbClr val="DF4A07"/>
                </a:solidFill>
              </a:rPr>
              <a:t>//</a:t>
            </a:r>
            <a:endParaRPr kumimoji="1" lang="ja-JP" altLang="en-US" dirty="0">
              <a:solidFill>
                <a:srgbClr val="DF4A07"/>
              </a:solidFill>
            </a:endParaRPr>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en-US" altLang="ja-JP" dirty="0"/>
              <a:t>Lesson 2 Part 1 </a:t>
            </a:r>
            <a:r>
              <a:rPr kumimoji="1" lang="ja-JP" altLang="en-US" dirty="0"/>
              <a:t>本文 </a:t>
            </a:r>
          </a:p>
        </p:txBody>
      </p:sp>
      <p:sp>
        <p:nvSpPr>
          <p:cNvPr id="4" name="四角形: 角を丸くする 3">
            <a:extLst>
              <a:ext uri="{FF2B5EF4-FFF2-40B4-BE49-F238E27FC236}">
                <a16:creationId xmlns:a16="http://schemas.microsoft.com/office/drawing/2014/main" id="{4B4FA29C-4100-9BBD-80D1-0B193DACC455}"/>
              </a:ext>
            </a:extLst>
          </p:cNvPr>
          <p:cNvSpPr/>
          <p:nvPr/>
        </p:nvSpPr>
        <p:spPr>
          <a:xfrm>
            <a:off x="9971477" y="1536512"/>
            <a:ext cx="861292" cy="315797"/>
          </a:xfrm>
          <a:prstGeom prst="roundRect">
            <a:avLst>
              <a:gd name="adj" fmla="val 50000"/>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Arial"/>
                <a:ea typeface="ＭＳ Ｐゴシック"/>
                <a:cs typeface="+mn-cs"/>
              </a:rPr>
              <a:t>G-3</a:t>
            </a:r>
            <a:endParaRPr kumimoji="1" lang="ja-JP" altLang="en-US" sz="20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1" name="P20_P1_S3">
            <a:hlinkClick r:id="" action="ppaction://media"/>
            <a:extLst>
              <a:ext uri="{FF2B5EF4-FFF2-40B4-BE49-F238E27FC236}">
                <a16:creationId xmlns:a16="http://schemas.microsoft.com/office/drawing/2014/main" id="{002C54D3-2C2D-A25C-9990-559CDFC415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71327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7"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1"/>
                </p:tgtEl>
              </p:cMediaNode>
            </p:audio>
          </p:childTnLst>
        </p:cTn>
      </p:par>
    </p:tnLst>
    <p:bldLst>
      <p:bldP spid="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rPr>
              <a:t>カレーの調理法はインドからイギリスに持ち込まれました。</a:t>
            </a: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dirty="0"/>
              <a:t>A </a:t>
            </a:r>
            <a:r>
              <a:rPr kumimoji="1" lang="en-US" altLang="ja-JP" dirty="0">
                <a:solidFill>
                  <a:srgbClr val="DF4A07"/>
                </a:solidFill>
              </a:rPr>
              <a:t>recipe</a:t>
            </a:r>
            <a:r>
              <a:rPr kumimoji="1" lang="en-US" altLang="ja-JP" dirty="0"/>
              <a:t> for curry was introduced </a:t>
            </a:r>
            <a:r>
              <a:rPr kumimoji="1" lang="en-US" altLang="ja-JP" dirty="0">
                <a:solidFill>
                  <a:srgbClr val="DF4A07"/>
                </a:solidFill>
              </a:rPr>
              <a:t>/</a:t>
            </a:r>
            <a:r>
              <a:rPr kumimoji="1" lang="en-US" altLang="ja-JP" dirty="0"/>
              <a:t> to the UK from India. </a:t>
            </a:r>
            <a:r>
              <a:rPr kumimoji="1" lang="en-US" altLang="ja-JP" dirty="0">
                <a:solidFill>
                  <a:srgbClr val="DF4A07"/>
                </a:solidFill>
              </a:rPr>
              <a:t>//</a:t>
            </a:r>
            <a:endParaRPr kumimoji="1" lang="ja-JP" altLang="en-US" dirty="0">
              <a:solidFill>
                <a:srgbClr val="DF4A07"/>
              </a:solidFill>
            </a:endParaRPr>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en-US" altLang="ja-JP" dirty="0"/>
              <a:t>Lesson 2 Part 1 </a:t>
            </a:r>
            <a:r>
              <a:rPr kumimoji="1" lang="ja-JP" altLang="en-US" dirty="0"/>
              <a:t>本文 </a:t>
            </a:r>
          </a:p>
        </p:txBody>
      </p:sp>
      <p:pic>
        <p:nvPicPr>
          <p:cNvPr id="8" name="P20_P2_S1">
            <a:hlinkClick r:id="" action="ppaction://media"/>
            <a:extLst>
              <a:ext uri="{FF2B5EF4-FFF2-40B4-BE49-F238E27FC236}">
                <a16:creationId xmlns:a16="http://schemas.microsoft.com/office/drawing/2014/main" id="{2483A95C-8F4F-E109-C525-7053AF9DB7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3614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27CD6-CD1B-27FF-0AA8-4ADED100E4B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9055BD3-6825-CEAC-E57A-9FDB98CE97D2}"/>
              </a:ext>
            </a:extLst>
          </p:cNvPr>
          <p:cNvSpPr>
            <a:spLocks noGrp="1"/>
          </p:cNvSpPr>
          <p:nvPr>
            <p:ph type="title"/>
          </p:nvPr>
        </p:nvSpPr>
        <p:spPr/>
        <p:txBody>
          <a:bodyPr/>
          <a:lstStyle/>
          <a:p>
            <a:r>
              <a:rPr kumimoji="1" lang="en-US" altLang="ja-JP" dirty="0"/>
              <a:t>Lesson 2 </a:t>
            </a:r>
            <a:r>
              <a:rPr kumimoji="1" lang="en-US" altLang="ja-JP" dirty="0" err="1"/>
              <a:t>Fitty's</a:t>
            </a:r>
            <a:r>
              <a:rPr kumimoji="1" lang="en-US" altLang="ja-JP" dirty="0"/>
              <a:t> Channel</a:t>
            </a:r>
            <a:endParaRPr kumimoji="1" lang="ja-JP" altLang="en-US" dirty="0"/>
          </a:p>
        </p:txBody>
      </p:sp>
      <p:sp>
        <p:nvSpPr>
          <p:cNvPr id="3" name="コンテンツ プレースホルダー 2">
            <a:extLst>
              <a:ext uri="{FF2B5EF4-FFF2-40B4-BE49-F238E27FC236}">
                <a16:creationId xmlns:a16="http://schemas.microsoft.com/office/drawing/2014/main" id="{3703A92B-684C-C611-B74B-46B68F69C7F1}"/>
              </a:ext>
            </a:extLst>
          </p:cNvPr>
          <p:cNvSpPr>
            <a:spLocks noGrp="1"/>
          </p:cNvSpPr>
          <p:nvPr>
            <p:ph sz="half" idx="1"/>
          </p:nvPr>
        </p:nvSpPr>
        <p:spPr/>
        <p:txBody>
          <a:bodyPr/>
          <a:lstStyle/>
          <a:p>
            <a:r>
              <a:rPr kumimoji="1" lang="en-US" altLang="ja-JP" dirty="0" err="1">
                <a:solidFill>
                  <a:srgbClr val="DF4A07"/>
                </a:solidFill>
              </a:rPr>
              <a:t>Fitty's</a:t>
            </a:r>
            <a:r>
              <a:rPr kumimoji="1" lang="en-US" altLang="ja-JP" dirty="0">
                <a:solidFill>
                  <a:srgbClr val="DF4A07"/>
                </a:solidFill>
              </a:rPr>
              <a:t> Channel</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8AC1F4AA-ED7B-4305-F45E-81B52A6B1792}"/>
              </a:ext>
            </a:extLst>
          </p:cNvPr>
          <p:cNvSpPr>
            <a:spLocks noGrp="1"/>
          </p:cNvSpPr>
          <p:nvPr>
            <p:ph sz="half" idx="2"/>
          </p:nvPr>
        </p:nvSpPr>
        <p:spPr>
          <a:xfrm>
            <a:off x="2152184" y="1693607"/>
            <a:ext cx="9745525" cy="4570559"/>
          </a:xfrm>
        </p:spPr>
        <p:txBody>
          <a:bodyPr/>
          <a:lstStyle/>
          <a:p>
            <a:r>
              <a:rPr lang="en-US" altLang="ja-JP" sz="4400" dirty="0">
                <a:effectLst/>
                <a:latin typeface="Arial" panose="020B0604020202020204" pitchFamily="34" charset="0"/>
                <a:ea typeface="ＭＳ Ｐゴシック" panose="020B0600070205080204" pitchFamily="50" charset="-128"/>
                <a:cs typeface="Times New Roman" panose="02020603050405020304" pitchFamily="18" charset="0"/>
              </a:rPr>
              <a:t>What kind of curry do you eat at home?</a:t>
            </a:r>
            <a:endParaRPr kumimoji="1" lang="ja-JP" altLang="en-US" dirty="0"/>
          </a:p>
        </p:txBody>
      </p:sp>
      <p:sp>
        <p:nvSpPr>
          <p:cNvPr id="6" name="スライド番号プレースホルダー 5">
            <a:extLst>
              <a:ext uri="{FF2B5EF4-FFF2-40B4-BE49-F238E27FC236}">
                <a16:creationId xmlns:a16="http://schemas.microsoft.com/office/drawing/2014/main" id="{EDA7BBE9-7A1A-576F-DCBF-CB736D82AB1F}"/>
              </a:ext>
            </a:extLst>
          </p:cNvPr>
          <p:cNvSpPr>
            <a:spLocks noGrp="1"/>
          </p:cNvSpPr>
          <p:nvPr>
            <p:ph type="sldNum" sz="quarter" idx="12"/>
          </p:nvPr>
        </p:nvSpPr>
        <p:spPr/>
        <p:txBody>
          <a:bodyPr/>
          <a:lstStyle/>
          <a:p>
            <a:fld id="{172C808F-2406-4322-B6FD-6F63424AD74E}" type="slidenum">
              <a:rPr kumimoji="1" lang="ja-JP" altLang="en-US" smtClean="0"/>
              <a:t>4</a:t>
            </a:fld>
            <a:endParaRPr kumimoji="1" lang="ja-JP" altLang="en-US"/>
          </a:p>
        </p:txBody>
      </p:sp>
      <p:grpSp>
        <p:nvGrpSpPr>
          <p:cNvPr id="5" name="グループ化 4">
            <a:extLst>
              <a:ext uri="{FF2B5EF4-FFF2-40B4-BE49-F238E27FC236}">
                <a16:creationId xmlns:a16="http://schemas.microsoft.com/office/drawing/2014/main" id="{7DFE4964-8060-CD9A-BFB9-48171AE53F96}"/>
              </a:ext>
            </a:extLst>
          </p:cNvPr>
          <p:cNvGrpSpPr/>
          <p:nvPr/>
        </p:nvGrpSpPr>
        <p:grpSpPr>
          <a:xfrm>
            <a:off x="706623" y="1743377"/>
            <a:ext cx="1131471" cy="1003474"/>
            <a:chOff x="706623" y="1743377"/>
            <a:chExt cx="1131471" cy="1003474"/>
          </a:xfrm>
        </p:grpSpPr>
        <p:sp>
          <p:nvSpPr>
            <p:cNvPr id="10" name="部分円 9">
              <a:extLst>
                <a:ext uri="{FF2B5EF4-FFF2-40B4-BE49-F238E27FC236}">
                  <a16:creationId xmlns:a16="http://schemas.microsoft.com/office/drawing/2014/main" id="{D8C6204E-C195-57F2-C663-B1D0992BCFEE}"/>
                </a:ext>
              </a:extLst>
            </p:cNvPr>
            <p:cNvSpPr/>
            <p:nvPr/>
          </p:nvSpPr>
          <p:spPr>
            <a:xfrm rot="1617070">
              <a:off x="706623" y="1953940"/>
              <a:ext cx="792910" cy="792911"/>
            </a:xfrm>
            <a:prstGeom prst="pie">
              <a:avLst>
                <a:gd name="adj1" fmla="val 0"/>
                <a:gd name="adj2" fmla="val 18793185"/>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DF41B37E-8719-51A4-E765-0C048E1C30B9}"/>
                </a:ext>
              </a:extLst>
            </p:cNvPr>
            <p:cNvSpPr txBox="1"/>
            <p:nvPr/>
          </p:nvSpPr>
          <p:spPr>
            <a:xfrm>
              <a:off x="862750" y="1743377"/>
              <a:ext cx="480655" cy="769441"/>
            </a:xfrm>
            <a:prstGeom prst="rect">
              <a:avLst/>
            </a:prstGeom>
            <a:noFill/>
            <a:ln>
              <a:noFill/>
            </a:ln>
          </p:spPr>
          <p:txBody>
            <a:bodyPr wrap="square" rtlCol="0">
              <a:spAutoFit/>
            </a:bodyPr>
            <a:lstStyle/>
            <a:p>
              <a:pPr algn="ctr"/>
              <a:r>
                <a:rPr lang="ja-JP" altLang="en-US" sz="4400" dirty="0">
                  <a:solidFill>
                    <a:schemeClr val="bg1"/>
                  </a:solidFill>
                  <a:latin typeface="BIZ UDPゴシック" panose="020B0400000000000000" pitchFamily="50" charset="-128"/>
                  <a:ea typeface="BIZ UDPゴシック" panose="020B0400000000000000" pitchFamily="50" charset="-128"/>
                </a:rPr>
                <a:t>・</a:t>
              </a:r>
              <a:endParaRPr kumimoji="1" lang="ja-JP" altLang="en-US" sz="4400" dirty="0">
                <a:solidFill>
                  <a:schemeClr val="bg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FF5960FA-AFD7-0519-A5E2-ACB3E7FB5298}"/>
                </a:ext>
              </a:extLst>
            </p:cNvPr>
            <p:cNvGrpSpPr/>
            <p:nvPr/>
          </p:nvGrpSpPr>
          <p:grpSpPr>
            <a:xfrm>
              <a:off x="1570479" y="2187970"/>
              <a:ext cx="267615" cy="324848"/>
              <a:chOff x="4868624" y="4893162"/>
              <a:chExt cx="204803" cy="248603"/>
            </a:xfrm>
          </p:grpSpPr>
          <p:cxnSp>
            <p:nvCxnSpPr>
              <p:cNvPr id="19" name="直線コネクタ 18">
                <a:extLst>
                  <a:ext uri="{FF2B5EF4-FFF2-40B4-BE49-F238E27FC236}">
                    <a16:creationId xmlns:a16="http://schemas.microsoft.com/office/drawing/2014/main" id="{953CABDB-EE55-0E3E-BF00-95488F4027EF}"/>
                  </a:ext>
                </a:extLst>
              </p:cNvPr>
              <p:cNvCxnSpPr>
                <a:cxnSpLocks/>
              </p:cNvCxnSpPr>
              <p:nvPr/>
            </p:nvCxnSpPr>
            <p:spPr>
              <a:xfrm>
                <a:off x="4868624" y="5051152"/>
                <a:ext cx="204803" cy="90613"/>
              </a:xfrm>
              <a:prstGeom prst="line">
                <a:avLst/>
              </a:prstGeom>
              <a:ln>
                <a:solidFill>
                  <a:srgbClr val="DF4A07"/>
                </a:solidFill>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0FF09511-65CB-C3B2-3AAB-6CCCBFCDD8A5}"/>
                  </a:ext>
                </a:extLst>
              </p:cNvPr>
              <p:cNvCxnSpPr>
                <a:cxnSpLocks/>
              </p:cNvCxnSpPr>
              <p:nvPr/>
            </p:nvCxnSpPr>
            <p:spPr>
              <a:xfrm flipV="1">
                <a:off x="4868624" y="4893162"/>
                <a:ext cx="204803" cy="90613"/>
              </a:xfrm>
              <a:prstGeom prst="line">
                <a:avLst/>
              </a:prstGeom>
              <a:ln>
                <a:solidFill>
                  <a:srgbClr val="DF4A07"/>
                </a:solidFill>
              </a:ln>
            </p:spPr>
            <p:style>
              <a:lnRef idx="2">
                <a:schemeClr val="accent1"/>
              </a:lnRef>
              <a:fillRef idx="0">
                <a:schemeClr val="accent1"/>
              </a:fillRef>
              <a:effectRef idx="1">
                <a:schemeClr val="accent1"/>
              </a:effectRef>
              <a:fontRef idx="minor">
                <a:schemeClr val="tx1"/>
              </a:fontRef>
            </p:style>
          </p:cxnSp>
        </p:grpSp>
      </p:grpSp>
      <p:sp>
        <p:nvSpPr>
          <p:cNvPr id="21"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854930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204005"/>
            <a:ext cx="11603420" cy="169514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5400" b="0" i="0" u="none" strike="noStrike" kern="1200" cap="none" spc="0" normalizeH="0" baseline="0" noProof="0" dirty="0">
                <a:ln>
                  <a:noFill/>
                </a:ln>
                <a:solidFill>
                  <a:srgbClr val="0070C0"/>
                </a:solidFill>
                <a:effectLst/>
                <a:uLnTx/>
                <a:uFillTx/>
                <a:latin typeface="Arial"/>
                <a:ea typeface="ＭＳ Ｐゴシック"/>
                <a:cs typeface="+mn-cs"/>
              </a:rPr>
              <a:t>1772</a:t>
            </a:r>
            <a:r>
              <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rPr>
              <a:t>年，ウォーレン・ヘイスティングズがインドから米と多くの香辛料を持ち帰りました。</a:t>
            </a: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normAutofit fontScale="92500"/>
          </a:bodyPr>
          <a:lstStyle/>
          <a:p>
            <a:pPr>
              <a:lnSpc>
                <a:spcPct val="150000"/>
              </a:lnSpc>
            </a:pPr>
            <a:r>
              <a:rPr kumimoji="1" lang="en-US" altLang="ja-JP" dirty="0"/>
              <a:t>In 1772, </a:t>
            </a:r>
            <a:r>
              <a:rPr kumimoji="1" lang="en-US" altLang="ja-JP" dirty="0">
                <a:solidFill>
                  <a:srgbClr val="DF4A07"/>
                </a:solidFill>
              </a:rPr>
              <a:t>/</a:t>
            </a:r>
            <a:r>
              <a:rPr kumimoji="1" lang="en-US" altLang="ja-JP" dirty="0"/>
              <a:t> </a:t>
            </a:r>
            <a:r>
              <a:rPr kumimoji="1" lang="en-US" altLang="ja-JP" dirty="0">
                <a:solidFill>
                  <a:srgbClr val="DF4A07"/>
                </a:solidFill>
              </a:rPr>
              <a:t>Warren Hastings</a:t>
            </a:r>
            <a:r>
              <a:rPr kumimoji="1" lang="en-US" altLang="ja-JP" dirty="0"/>
              <a:t> brought back rice and many </a:t>
            </a:r>
            <a:r>
              <a:rPr kumimoji="1" lang="en-US" altLang="ja-JP" dirty="0">
                <a:solidFill>
                  <a:srgbClr val="DF4A07"/>
                </a:solidFill>
              </a:rPr>
              <a:t>spices</a:t>
            </a:r>
            <a:r>
              <a:rPr kumimoji="1" lang="en-US" altLang="ja-JP" dirty="0"/>
              <a:t> </a:t>
            </a:r>
            <a:r>
              <a:rPr kumimoji="1" lang="en-US" altLang="ja-JP" dirty="0">
                <a:solidFill>
                  <a:srgbClr val="DF4A07"/>
                </a:solidFill>
              </a:rPr>
              <a:t>/</a:t>
            </a:r>
            <a:r>
              <a:rPr kumimoji="1" lang="en-US" altLang="ja-JP" dirty="0"/>
              <a:t> from India. </a:t>
            </a:r>
            <a:r>
              <a:rPr kumimoji="1" lang="en-US" altLang="ja-JP" dirty="0">
                <a:solidFill>
                  <a:srgbClr val="DF4A07"/>
                </a:solidFill>
              </a:rPr>
              <a:t>//</a:t>
            </a:r>
            <a:endParaRPr kumimoji="1" lang="ja-JP" altLang="en-US" dirty="0">
              <a:solidFill>
                <a:srgbClr val="DF4A07"/>
              </a:solidFill>
            </a:endParaRPr>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en-US" altLang="ja-JP" dirty="0"/>
              <a:t>Lesson 2 Part 1 </a:t>
            </a:r>
            <a:r>
              <a:rPr kumimoji="1" lang="ja-JP" altLang="en-US" dirty="0"/>
              <a:t>本文 </a:t>
            </a:r>
          </a:p>
        </p:txBody>
      </p:sp>
      <p:pic>
        <p:nvPicPr>
          <p:cNvPr id="8" name="P20_P2_S2">
            <a:hlinkClick r:id="" action="ppaction://media"/>
            <a:extLst>
              <a:ext uri="{FF2B5EF4-FFF2-40B4-BE49-F238E27FC236}">
                <a16:creationId xmlns:a16="http://schemas.microsoft.com/office/drawing/2014/main" id="{169BFD84-DBB8-8CD1-A301-8447B26027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17154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9"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282B-19E4-ADFA-6EBB-B2B196C3E15B}"/>
            </a:ext>
          </a:extLst>
        </p:cNvPr>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09E25516-70C2-D782-2A98-B3087F0EF0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9" name="コンテンツ プレースホルダー 3">
            <a:extLst>
              <a:ext uri="{FF2B5EF4-FFF2-40B4-BE49-F238E27FC236}">
                <a16:creationId xmlns:a16="http://schemas.microsoft.com/office/drawing/2014/main" id="{9E4E7903-51F3-74E9-913C-FE8679E419D8}"/>
              </a:ext>
            </a:extLst>
          </p:cNvPr>
          <p:cNvSpPr txBox="1">
            <a:spLocks/>
          </p:cNvSpPr>
          <p:nvPr/>
        </p:nvSpPr>
        <p:spPr>
          <a:xfrm>
            <a:off x="294291" y="4092498"/>
            <a:ext cx="11603420" cy="22638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5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5400" b="0" i="0" u="none" strike="noStrike" kern="1200" cap="none" spc="0" normalizeH="0" baseline="0" noProof="0" dirty="0">
                <a:ln>
                  <a:noFill/>
                </a:ln>
                <a:solidFill>
                  <a:srgbClr val="0070C0"/>
                </a:solidFill>
                <a:effectLst/>
                <a:uLnTx/>
                <a:uFillTx/>
                <a:latin typeface="Arial"/>
                <a:ea typeface="ＭＳ Ｐゴシック"/>
                <a:cs typeface="+mn-cs"/>
              </a:rPr>
              <a:t>その後，イギリス人は米と一緒にカレーを食べ始めました。</a:t>
            </a:r>
          </a:p>
        </p:txBody>
      </p:sp>
      <p:sp>
        <p:nvSpPr>
          <p:cNvPr id="3" name="コンテンツ プレースホルダー 2">
            <a:extLst>
              <a:ext uri="{FF2B5EF4-FFF2-40B4-BE49-F238E27FC236}">
                <a16:creationId xmlns:a16="http://schemas.microsoft.com/office/drawing/2014/main" id="{3CFFA91D-03C5-8B0F-2206-9771F743FF51}"/>
              </a:ext>
            </a:extLst>
          </p:cNvPr>
          <p:cNvSpPr>
            <a:spLocks noGrp="1"/>
          </p:cNvSpPr>
          <p:nvPr>
            <p:ph idx="1"/>
          </p:nvPr>
        </p:nvSpPr>
        <p:spPr>
          <a:xfrm>
            <a:off x="283779" y="468351"/>
            <a:ext cx="11613932" cy="2767916"/>
          </a:xfrm>
        </p:spPr>
        <p:txBody>
          <a:bodyPr/>
          <a:lstStyle/>
          <a:p>
            <a:pPr>
              <a:lnSpc>
                <a:spcPct val="150000"/>
              </a:lnSpc>
            </a:pPr>
            <a:r>
              <a:rPr kumimoji="1" lang="en-US" altLang="ja-JP" dirty="0"/>
              <a:t>After that, </a:t>
            </a:r>
            <a:r>
              <a:rPr kumimoji="1" lang="en-US" altLang="ja-JP" dirty="0">
                <a:solidFill>
                  <a:srgbClr val="DF4A07"/>
                </a:solidFill>
              </a:rPr>
              <a:t>/</a:t>
            </a:r>
            <a:r>
              <a:rPr kumimoji="1" lang="en-US" altLang="ja-JP" dirty="0"/>
              <a:t> British people started eating curry </a:t>
            </a:r>
            <a:r>
              <a:rPr kumimoji="1" lang="en-US" altLang="ja-JP" dirty="0">
                <a:solidFill>
                  <a:srgbClr val="DF4A07"/>
                </a:solidFill>
              </a:rPr>
              <a:t>/</a:t>
            </a:r>
            <a:r>
              <a:rPr kumimoji="1" lang="en-US" altLang="ja-JP" dirty="0"/>
              <a:t> with rice. </a:t>
            </a:r>
            <a:r>
              <a:rPr kumimoji="1" lang="en-US" altLang="ja-JP" dirty="0">
                <a:solidFill>
                  <a:srgbClr val="DF4A07"/>
                </a:solidFill>
              </a:rPr>
              <a:t>//</a:t>
            </a:r>
            <a:endParaRPr kumimoji="1" lang="ja-JP" altLang="en-US" dirty="0">
              <a:solidFill>
                <a:srgbClr val="DF4A07"/>
              </a:solidFill>
            </a:endParaRPr>
          </a:p>
        </p:txBody>
      </p:sp>
      <p:sp>
        <p:nvSpPr>
          <p:cNvPr id="2" name="タイトル 1">
            <a:extLst>
              <a:ext uri="{FF2B5EF4-FFF2-40B4-BE49-F238E27FC236}">
                <a16:creationId xmlns:a16="http://schemas.microsoft.com/office/drawing/2014/main" id="{89D75839-1591-0428-7111-1DFB5531E85D}"/>
              </a:ext>
            </a:extLst>
          </p:cNvPr>
          <p:cNvSpPr>
            <a:spLocks noGrp="1"/>
          </p:cNvSpPr>
          <p:nvPr>
            <p:ph type="title"/>
          </p:nvPr>
        </p:nvSpPr>
        <p:spPr/>
        <p:txBody>
          <a:bodyPr/>
          <a:lstStyle/>
          <a:p>
            <a:r>
              <a:rPr kumimoji="1" lang="en-US" altLang="ja-JP" dirty="0"/>
              <a:t>Lesson 2 Part 1 </a:t>
            </a:r>
            <a:r>
              <a:rPr kumimoji="1" lang="ja-JP" altLang="en-US" dirty="0"/>
              <a:t>本文 </a:t>
            </a:r>
          </a:p>
        </p:txBody>
      </p:sp>
      <p:pic>
        <p:nvPicPr>
          <p:cNvPr id="8" name="P20_P2_S3">
            <a:hlinkClick r:id="" action="ppaction://media"/>
            <a:extLst>
              <a:ext uri="{FF2B5EF4-FFF2-40B4-BE49-F238E27FC236}">
                <a16:creationId xmlns:a16="http://schemas.microsoft.com/office/drawing/2014/main" id="{802E3977-B4B5-1BA6-F36B-48D5DFBC98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2"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284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71675-4FC0-4145-4348-47DE5CA8969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F635552-37E1-6CBD-53D2-746E7F9B35D2}"/>
              </a:ext>
            </a:extLst>
          </p:cNvPr>
          <p:cNvSpPr>
            <a:spLocks noGrp="1"/>
          </p:cNvSpPr>
          <p:nvPr>
            <p:ph type="title"/>
          </p:nvPr>
        </p:nvSpPr>
        <p:spPr/>
        <p:txBody>
          <a:bodyPr/>
          <a:lstStyle/>
          <a:p>
            <a:r>
              <a:rPr kumimoji="1" lang="en-US" altLang="ja-JP" dirty="0"/>
              <a:t>Lesson 2 Part 1 </a:t>
            </a:r>
            <a:r>
              <a:rPr kumimoji="1" lang="ja-JP" altLang="en-US" dirty="0"/>
              <a:t>パラグラフ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4BA11D58-87D2-97C1-DEA3-BB8D6F9BBC86}"/>
              </a:ext>
            </a:extLst>
          </p:cNvPr>
          <p:cNvSpPr>
            <a:spLocks noGrp="1"/>
          </p:cNvSpPr>
          <p:nvPr>
            <p:ph idx="1"/>
          </p:nvPr>
        </p:nvSpPr>
        <p:spPr>
          <a:xfrm>
            <a:off x="283779" y="468351"/>
            <a:ext cx="11613931" cy="5535832"/>
          </a:xfrm>
        </p:spPr>
        <p:txBody>
          <a:bodyPr>
            <a:noAutofit/>
          </a:bodyPr>
          <a:lstStyle/>
          <a:p>
            <a:pPr algn="just">
              <a:lnSpc>
                <a:spcPct val="250000"/>
              </a:lnSpc>
              <a:buNone/>
            </a:pP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 Many of you know that curry was born in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India</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However, did you know that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Indian</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people do not use the word “curry”?  Actually,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British</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people began using it.</a:t>
            </a:r>
            <a:endParaRPr lang="ja-JP"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AA9BE06-EA4B-0C9D-E235-84B2F4E934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7" name="四角形: 角を丸くする 6">
            <a:extLst>
              <a:ext uri="{FF2B5EF4-FFF2-40B4-BE49-F238E27FC236}">
                <a16:creationId xmlns:a16="http://schemas.microsoft.com/office/drawing/2014/main" id="{3FA28D7B-E831-7773-1FB6-C4D603CE82FF}"/>
              </a:ext>
            </a:extLst>
          </p:cNvPr>
          <p:cNvSpPr/>
          <p:nvPr/>
        </p:nvSpPr>
        <p:spPr>
          <a:xfrm>
            <a:off x="10196572" y="4392137"/>
            <a:ext cx="861292" cy="315797"/>
          </a:xfrm>
          <a:prstGeom prst="roundRect">
            <a:avLst>
              <a:gd name="adj" fmla="val 50000"/>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Arial"/>
                <a:ea typeface="ＭＳ Ｐゴシック"/>
                <a:cs typeface="+mn-cs"/>
              </a:rPr>
              <a:t>G-3</a:t>
            </a:r>
            <a:endParaRPr kumimoji="1" lang="ja-JP" altLang="en-US" sz="2000" b="1"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6" name="L2_P1-01">
            <a:hlinkClick r:id="" action="ppaction://media"/>
            <a:extLst>
              <a:ext uri="{FF2B5EF4-FFF2-40B4-BE49-F238E27FC236}">
                <a16:creationId xmlns:a16="http://schemas.microsoft.com/office/drawing/2014/main" id="{68593720-2467-AA24-101F-9736196DA3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779" y="54175"/>
            <a:ext cx="360000" cy="360000"/>
          </a:xfrm>
          <a:prstGeom prst="rect">
            <a:avLst/>
          </a:prstGeom>
        </p:spPr>
      </p:pic>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91844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0294-9A3B-3B2B-B5CF-3234844F0BC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D7619E9-DFBF-33E3-7AB3-1A53C864935B}"/>
              </a:ext>
            </a:extLst>
          </p:cNvPr>
          <p:cNvSpPr>
            <a:spLocks noGrp="1"/>
          </p:cNvSpPr>
          <p:nvPr>
            <p:ph type="title"/>
          </p:nvPr>
        </p:nvSpPr>
        <p:spPr/>
        <p:txBody>
          <a:bodyPr/>
          <a:lstStyle/>
          <a:p>
            <a:r>
              <a:rPr kumimoji="1" lang="en-US" altLang="ja-JP" dirty="0"/>
              <a:t>Lesson 2 Part 1 </a:t>
            </a:r>
            <a:r>
              <a:rPr kumimoji="1" lang="ja-JP" altLang="en-US" dirty="0"/>
              <a:t>パラグラフ </a:t>
            </a:r>
            <a:r>
              <a:rPr kumimoji="1" lang="en-US" altLang="ja-JP" dirty="0"/>
              <a:t>1</a:t>
            </a:r>
            <a:endParaRPr kumimoji="1" lang="ja-JP" altLang="en-US" dirty="0"/>
          </a:p>
        </p:txBody>
      </p:sp>
      <p:sp>
        <p:nvSpPr>
          <p:cNvPr id="3" name="コンテンツ プレースホルダー 2">
            <a:extLst>
              <a:ext uri="{FF2B5EF4-FFF2-40B4-BE49-F238E27FC236}">
                <a16:creationId xmlns:a16="http://schemas.microsoft.com/office/drawing/2014/main" id="{94913554-8E18-1565-5029-344EC8EEA19B}"/>
              </a:ext>
            </a:extLst>
          </p:cNvPr>
          <p:cNvSpPr>
            <a:spLocks noGrp="1"/>
          </p:cNvSpPr>
          <p:nvPr>
            <p:ph idx="1"/>
          </p:nvPr>
        </p:nvSpPr>
        <p:spPr>
          <a:xfrm>
            <a:off x="283779" y="468351"/>
            <a:ext cx="11613931" cy="5535832"/>
          </a:xfrm>
        </p:spPr>
        <p:txBody>
          <a:bodyPr>
            <a:noAutofit/>
          </a:bodyPr>
          <a:lstStyle/>
          <a:p>
            <a:pPr algn="just">
              <a:lnSpc>
                <a:spcPct val="250000"/>
              </a:lnSpc>
              <a:buNone/>
            </a:pP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[1] Many of you know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that curry was born in </a:t>
            </a:r>
            <a:r>
              <a:rPr lang="en-US" altLang="ja-JP" sz="3600" dirty="0">
                <a:effectLst/>
                <a:latin typeface="Arial" panose="020B0604020202020204" pitchFamily="34" charset="0"/>
                <a:ea typeface="ＭＳ 明朝" panose="02020609040205080304" pitchFamily="17" charset="-128"/>
                <a:cs typeface="Arial" panose="020B0604020202020204" pitchFamily="34" charset="0"/>
              </a:rPr>
              <a:t>India</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However,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did you know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that </a:t>
            </a:r>
            <a:r>
              <a:rPr lang="en-US" altLang="ja-JP" sz="3600" dirty="0">
                <a:effectLst/>
                <a:latin typeface="Arial" panose="020B0604020202020204" pitchFamily="34" charset="0"/>
                <a:ea typeface="ＭＳ 明朝" panose="02020609040205080304" pitchFamily="17" charset="-128"/>
                <a:cs typeface="Arial" panose="020B0604020202020204" pitchFamily="34" charset="0"/>
              </a:rPr>
              <a:t>Indian</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people do not use the word “curry”?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Actually, </a:t>
            </a:r>
            <a:r>
              <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rPr>
              <a:t>/</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a:t>
            </a:r>
            <a:r>
              <a:rPr lang="en-US" altLang="ja-JP" sz="3600" dirty="0">
                <a:effectLst/>
                <a:latin typeface="Arial" panose="020B0604020202020204" pitchFamily="34" charset="0"/>
                <a:ea typeface="ＭＳ 明朝" panose="02020609040205080304" pitchFamily="17" charset="-128"/>
                <a:cs typeface="Arial" panose="020B0604020202020204" pitchFamily="34" charset="0"/>
              </a:rPr>
              <a:t>British</a:t>
            </a:r>
            <a:r>
              <a:rPr lang="en-US" altLang="ja-JP" sz="3600" dirty="0">
                <a:solidFill>
                  <a:srgbClr val="000000"/>
                </a:solidFill>
                <a:effectLst/>
                <a:latin typeface="Arial" panose="020B0604020202020204" pitchFamily="34" charset="0"/>
                <a:ea typeface="ＭＳ 明朝" panose="02020609040205080304" pitchFamily="17" charset="-128"/>
                <a:cs typeface="Arial" panose="020B0604020202020204" pitchFamily="34" charset="0"/>
              </a:rPr>
              <a:t> people began using it. </a:t>
            </a:r>
            <a:r>
              <a:rPr lang="en-US" altLang="ja-JP" sz="3600" dirty="0">
                <a:solidFill>
                  <a:srgbClr val="DF4A07"/>
                </a:solidFill>
                <a:latin typeface="Arial" panose="020B0604020202020204" pitchFamily="34" charset="0"/>
                <a:ea typeface="ＭＳ 明朝" panose="02020609040205080304" pitchFamily="17" charset="-128"/>
                <a:cs typeface="Arial" panose="020B0604020202020204" pitchFamily="34" charset="0"/>
              </a:rPr>
              <a:t>//</a:t>
            </a:r>
            <a:endParaRPr lang="en-US" altLang="ja-JP" sz="3600" dirty="0">
              <a:solidFill>
                <a:srgbClr val="DF4A07"/>
              </a:solidFill>
              <a:effectLst/>
              <a:latin typeface="Arial" panose="020B0604020202020204" pitchFamily="34" charset="0"/>
              <a:ea typeface="ＭＳ 明朝" panose="02020609040205080304" pitchFamily="17" charset="-128"/>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84992F48-B317-AD7B-4DDA-9CD54AF1C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pic>
        <p:nvPicPr>
          <p:cNvPr id="4" name="Fit1_CD2_Tr09">
            <a:hlinkClick r:id="" action="ppaction://media"/>
            <a:extLst>
              <a:ext uri="{FF2B5EF4-FFF2-40B4-BE49-F238E27FC236}">
                <a16:creationId xmlns:a16="http://schemas.microsoft.com/office/drawing/2014/main" id="{5A9810C8-7675-AD27-54B7-B04F62E9435F}"/>
              </a:ext>
            </a:extLst>
          </p:cNvPr>
          <p:cNvPicPr>
            <a:picLocks noChangeAspect="1"/>
          </p:cNvPicPr>
          <p:nvPr>
            <a:audioFile r:link="rId1"/>
            <p:extLst>
              <p:ext uri="{DAA4B4D4-6D71-4841-9C94-3DE7FCFB9230}">
                <p14:media xmlns:p14="http://schemas.microsoft.com/office/powerpoint/2010/main" r:embed="rId2">
                  <p14:trim end="77621.5625"/>
                </p14:media>
              </p:ext>
            </p:extLst>
          </p:nvPr>
        </p:nvPicPr>
        <p:blipFill>
          <a:blip r:embed="rId4"/>
          <a:stretch>
            <a:fillRect/>
          </a:stretch>
        </p:blipFill>
        <p:spPr>
          <a:xfrm>
            <a:off x="189583" y="30975"/>
            <a:ext cx="406400" cy="406400"/>
          </a:xfrm>
          <a:prstGeom prst="rect">
            <a:avLst/>
          </a:prstGeom>
        </p:spPr>
      </p:pic>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59052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3D55-D8B6-E93D-0D9C-5AE1E3FB524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7D07F75-9948-511A-CFEA-6CF3EAEF8533}"/>
              </a:ext>
            </a:extLst>
          </p:cNvPr>
          <p:cNvSpPr>
            <a:spLocks noGrp="1"/>
          </p:cNvSpPr>
          <p:nvPr>
            <p:ph type="title"/>
          </p:nvPr>
        </p:nvSpPr>
        <p:spPr/>
        <p:txBody>
          <a:bodyPr/>
          <a:lstStyle/>
          <a:p>
            <a:r>
              <a:rPr kumimoji="1" lang="en-US" altLang="ja-JP" dirty="0"/>
              <a:t>Lesson 2 Part 1 </a:t>
            </a:r>
            <a:r>
              <a:rPr lang="en-US" altLang="ja-JP" dirty="0"/>
              <a:t>Grammar</a:t>
            </a:r>
            <a:endParaRPr kumimoji="1" lang="ja-JP" altLang="en-US" dirty="0"/>
          </a:p>
        </p:txBody>
      </p:sp>
      <p:sp>
        <p:nvSpPr>
          <p:cNvPr id="3" name="コンテンツ プレースホルダー 2">
            <a:extLst>
              <a:ext uri="{FF2B5EF4-FFF2-40B4-BE49-F238E27FC236}">
                <a16:creationId xmlns:a16="http://schemas.microsoft.com/office/drawing/2014/main" id="{2AF413B0-8A44-5DBB-741D-A1D761EC0EFD}"/>
              </a:ext>
            </a:extLst>
          </p:cNvPr>
          <p:cNvSpPr>
            <a:spLocks noGrp="1"/>
          </p:cNvSpPr>
          <p:nvPr>
            <p:ph idx="1"/>
          </p:nvPr>
        </p:nvSpPr>
        <p:spPr/>
        <p:txBody>
          <a:bodyPr>
            <a:normAutofit fontScale="92500" lnSpcReduction="20000"/>
          </a:bodyPr>
          <a:lstStyle/>
          <a:p>
            <a:r>
              <a:rPr kumimoji="1" lang="en-US" altLang="ja-JP" dirty="0"/>
              <a:t>Part 1</a:t>
            </a:r>
          </a:p>
          <a:p>
            <a:r>
              <a:rPr lang="en-US" altLang="ja-JP" dirty="0"/>
              <a:t>Grammar</a:t>
            </a:r>
            <a:endParaRPr kumimoji="1" lang="ja-JP" altLang="en-US" dirty="0"/>
          </a:p>
        </p:txBody>
      </p:sp>
      <p:sp>
        <p:nvSpPr>
          <p:cNvPr id="4" name="スライド番号プレースホルダー 3">
            <a:extLst>
              <a:ext uri="{FF2B5EF4-FFF2-40B4-BE49-F238E27FC236}">
                <a16:creationId xmlns:a16="http://schemas.microsoft.com/office/drawing/2014/main" id="{E3077773-229A-B036-B7D8-857ED78D1C9D}"/>
              </a:ext>
            </a:extLst>
          </p:cNvPr>
          <p:cNvSpPr>
            <a:spLocks noGrp="1"/>
          </p:cNvSpPr>
          <p:nvPr>
            <p:ph type="sldNum" sz="quarter" idx="12"/>
          </p:nvPr>
        </p:nvSpPr>
        <p:spPr/>
        <p:txBody>
          <a:bodyPr/>
          <a:lstStyle/>
          <a:p>
            <a:fld id="{172C808F-2406-4322-B6FD-6F63424AD74E}" type="slidenum">
              <a:rPr kumimoji="1" lang="ja-JP" altLang="en-US" smtClean="0"/>
              <a:t>44</a:t>
            </a:fld>
            <a:endParaRPr kumimoji="1" lang="ja-JP" altLang="en-US"/>
          </a:p>
        </p:txBody>
      </p:sp>
      <p:sp>
        <p:nvSpPr>
          <p:cNvPr id="5"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822828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07E4D-7626-05A6-B07F-8B224BACDB5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1BA6125-23AF-2E01-1C50-CB8C96D9B20B}"/>
              </a:ext>
            </a:extLst>
          </p:cNvPr>
          <p:cNvSpPr>
            <a:spLocks noGrp="1"/>
          </p:cNvSpPr>
          <p:nvPr>
            <p:ph type="title"/>
          </p:nvPr>
        </p:nvSpPr>
        <p:spPr/>
        <p:txBody>
          <a:bodyPr/>
          <a:lstStyle/>
          <a:p>
            <a:r>
              <a:rPr kumimoji="1" lang="en-US" altLang="ja-JP" dirty="0"/>
              <a:t>Lesson 2 Part 1 Grammar</a:t>
            </a:r>
            <a:endParaRPr kumimoji="1" lang="ja-JP" altLang="en-US" dirty="0"/>
          </a:p>
        </p:txBody>
      </p:sp>
      <p:sp>
        <p:nvSpPr>
          <p:cNvPr id="3" name="コンテンツ プレースホルダー 2">
            <a:extLst>
              <a:ext uri="{FF2B5EF4-FFF2-40B4-BE49-F238E27FC236}">
                <a16:creationId xmlns:a16="http://schemas.microsoft.com/office/drawing/2014/main" id="{3D866F06-5893-313D-6E2C-3298565AC995}"/>
              </a:ext>
            </a:extLst>
          </p:cNvPr>
          <p:cNvSpPr>
            <a:spLocks noGrp="1"/>
          </p:cNvSpPr>
          <p:nvPr>
            <p:ph sz="half" idx="1"/>
          </p:nvPr>
        </p:nvSpPr>
        <p:spPr/>
        <p:txBody>
          <a:bodyPr/>
          <a:lstStyle/>
          <a:p>
            <a:r>
              <a:rPr kumimoji="1" lang="en-US" altLang="ja-JP" dirty="0">
                <a:solidFill>
                  <a:srgbClr val="DF4A07"/>
                </a:solidFill>
              </a:rPr>
              <a:t>Grammar</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8205AA78-80C2-D0C1-F6A1-1B80F8C10CCA}"/>
              </a:ext>
            </a:extLst>
          </p:cNvPr>
          <p:cNvSpPr>
            <a:spLocks noGrp="1"/>
          </p:cNvSpPr>
          <p:nvPr>
            <p:ph sz="half" idx="2"/>
          </p:nvPr>
        </p:nvSpPr>
        <p:spPr/>
        <p:txBody>
          <a:bodyPr/>
          <a:lstStyle/>
          <a:p>
            <a:pPr algn="just">
              <a:buNone/>
            </a:pP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British people began </a:t>
            </a:r>
            <a:r>
              <a:rPr lang="en-US" altLang="ja-JP" sz="4400" kern="1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using </a:t>
            </a: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the word “curry.”</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endPar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r>
              <a:rPr lang="ja-JP"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イギリス人はカレーという言葉を</a:t>
            </a:r>
            <a:endPar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ja-JP"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ja-JP" altLang="ja-JP" sz="44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使い始めました</a:t>
            </a:r>
            <a:r>
              <a:rPr lang="ja-JP"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9CEE52D9-EE16-BC92-9D1C-FA0CAEDA4AB9}"/>
              </a:ext>
            </a:extLst>
          </p:cNvPr>
          <p:cNvSpPr>
            <a:spLocks noGrp="1"/>
          </p:cNvSpPr>
          <p:nvPr>
            <p:ph type="sldNum" sz="quarter" idx="12"/>
          </p:nvPr>
        </p:nvSpPr>
        <p:spPr/>
        <p:txBody>
          <a:bodyPr/>
          <a:lstStyle/>
          <a:p>
            <a:fld id="{172C808F-2406-4322-B6FD-6F63424AD74E}" type="slidenum">
              <a:rPr kumimoji="1" lang="ja-JP" altLang="en-US" smtClean="0"/>
              <a:t>45</a:t>
            </a:fld>
            <a:endParaRPr kumimoji="1" lang="ja-JP" altLang="en-US"/>
          </a:p>
        </p:txBody>
      </p:sp>
      <p:sp>
        <p:nvSpPr>
          <p:cNvPr id="5" name="正方形/長方形 4">
            <a:extLst>
              <a:ext uri="{FF2B5EF4-FFF2-40B4-BE49-F238E27FC236}">
                <a16:creationId xmlns:a16="http://schemas.microsoft.com/office/drawing/2014/main" id="{DBF637C6-EEC1-72A8-2B93-9C94E6E3F6DE}"/>
              </a:ext>
            </a:extLst>
          </p:cNvPr>
          <p:cNvSpPr/>
          <p:nvPr/>
        </p:nvSpPr>
        <p:spPr>
          <a:xfrm>
            <a:off x="7195175" y="3758626"/>
            <a:ext cx="3780263" cy="657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43650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CB191-AE21-CFE1-380B-57261EB364B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A3DDF4-60E4-8CB1-3AD3-15541161BCED}"/>
              </a:ext>
            </a:extLst>
          </p:cNvPr>
          <p:cNvSpPr>
            <a:spLocks noGrp="1"/>
          </p:cNvSpPr>
          <p:nvPr>
            <p:ph type="title"/>
          </p:nvPr>
        </p:nvSpPr>
        <p:spPr/>
        <p:txBody>
          <a:bodyPr/>
          <a:lstStyle/>
          <a:p>
            <a:r>
              <a:rPr kumimoji="1" lang="en-US" altLang="ja-JP" dirty="0"/>
              <a:t>Lesson 2 Part </a:t>
            </a:r>
            <a:r>
              <a:rPr lang="en-US" altLang="ja-JP" dirty="0"/>
              <a:t>1</a:t>
            </a:r>
            <a:r>
              <a:rPr kumimoji="1" lang="en-US" altLang="ja-JP" dirty="0"/>
              <a:t> </a:t>
            </a:r>
            <a:r>
              <a:rPr kumimoji="1" lang="ja-JP" altLang="en-US" dirty="0"/>
              <a:t>本文右ページ</a:t>
            </a:r>
          </a:p>
        </p:txBody>
      </p:sp>
      <p:sp>
        <p:nvSpPr>
          <p:cNvPr id="3" name="コンテンツ プレースホルダー 2">
            <a:extLst>
              <a:ext uri="{FF2B5EF4-FFF2-40B4-BE49-F238E27FC236}">
                <a16:creationId xmlns:a16="http://schemas.microsoft.com/office/drawing/2014/main" id="{F9D4C576-EAF9-FFB6-0AAD-11C724326D9B}"/>
              </a:ext>
            </a:extLst>
          </p:cNvPr>
          <p:cNvSpPr>
            <a:spLocks noGrp="1"/>
          </p:cNvSpPr>
          <p:nvPr>
            <p:ph idx="1"/>
          </p:nvPr>
        </p:nvSpPr>
        <p:spPr/>
        <p:txBody>
          <a:bodyPr>
            <a:normAutofit fontScale="92500" lnSpcReduction="20000"/>
          </a:bodyPr>
          <a:lstStyle/>
          <a:p>
            <a:r>
              <a:rPr kumimoji="1" lang="en-US" altLang="ja-JP" dirty="0"/>
              <a:t>Part </a:t>
            </a:r>
            <a:r>
              <a:rPr lang="en-US" altLang="ja-JP" dirty="0"/>
              <a:t>1</a:t>
            </a:r>
            <a:endParaRPr kumimoji="1" lang="en-US" altLang="ja-JP" dirty="0"/>
          </a:p>
          <a:p>
            <a:r>
              <a:rPr lang="ja-JP" altLang="en-US" dirty="0"/>
              <a:t>本文右ページ</a:t>
            </a:r>
            <a:endParaRPr kumimoji="1" lang="ja-JP" altLang="en-US" dirty="0"/>
          </a:p>
        </p:txBody>
      </p:sp>
      <p:sp>
        <p:nvSpPr>
          <p:cNvPr id="4" name="スライド番号プレースホルダー 3">
            <a:extLst>
              <a:ext uri="{FF2B5EF4-FFF2-40B4-BE49-F238E27FC236}">
                <a16:creationId xmlns:a16="http://schemas.microsoft.com/office/drawing/2014/main" id="{DE61A873-5BD5-E14A-4173-89270DE15C18}"/>
              </a:ext>
            </a:extLst>
          </p:cNvPr>
          <p:cNvSpPr>
            <a:spLocks noGrp="1"/>
          </p:cNvSpPr>
          <p:nvPr>
            <p:ph type="sldNum" sz="quarter" idx="12"/>
          </p:nvPr>
        </p:nvSpPr>
        <p:spPr/>
        <p:txBody>
          <a:bodyPr/>
          <a:lstStyle/>
          <a:p>
            <a:fld id="{172C808F-2406-4322-B6FD-6F63424AD74E}" type="slidenum">
              <a:rPr kumimoji="1" lang="ja-JP" altLang="en-US" smtClean="0"/>
              <a:t>46</a:t>
            </a:fld>
            <a:endParaRPr kumimoji="1" lang="ja-JP" altLang="en-US"/>
          </a:p>
        </p:txBody>
      </p:sp>
      <p:sp>
        <p:nvSpPr>
          <p:cNvPr id="5"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4524589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2F06-E892-A9F7-920D-C8F8710521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6587EC-AF8E-E548-CC5D-FC8AB1A4297D}"/>
              </a:ext>
            </a:extLst>
          </p:cNvPr>
          <p:cNvSpPr>
            <a:spLocks noGrp="1"/>
          </p:cNvSpPr>
          <p:nvPr>
            <p:ph type="title"/>
          </p:nvPr>
        </p:nvSpPr>
        <p:spPr/>
        <p:txBody>
          <a:bodyPr/>
          <a:lstStyle/>
          <a:p>
            <a:r>
              <a:rPr kumimoji="1" lang="en-US" altLang="ja-JP" dirty="0"/>
              <a:t>Lesson 2 Part 1 Skim!</a:t>
            </a:r>
            <a:endParaRPr kumimoji="1" lang="ja-JP" altLang="en-US" dirty="0"/>
          </a:p>
        </p:txBody>
      </p:sp>
      <p:sp>
        <p:nvSpPr>
          <p:cNvPr id="3" name="コンテンツ プレースホルダー 2">
            <a:extLst>
              <a:ext uri="{FF2B5EF4-FFF2-40B4-BE49-F238E27FC236}">
                <a16:creationId xmlns:a16="http://schemas.microsoft.com/office/drawing/2014/main" id="{3C9C21BD-93A7-D820-A6AB-FCB5996DE090}"/>
              </a:ext>
            </a:extLst>
          </p:cNvPr>
          <p:cNvSpPr>
            <a:spLocks noGrp="1"/>
          </p:cNvSpPr>
          <p:nvPr>
            <p:ph sz="half" idx="1"/>
          </p:nvPr>
        </p:nvSpPr>
        <p:spPr/>
        <p:txBody>
          <a:bodyPr/>
          <a:lstStyle/>
          <a:p>
            <a:r>
              <a:rPr kumimoji="1" lang="en-US" altLang="ja-JP" dirty="0">
                <a:solidFill>
                  <a:srgbClr val="DF4A07"/>
                </a:solidFill>
              </a:rPr>
              <a:t>Skim!</a:t>
            </a:r>
          </a:p>
        </p:txBody>
      </p:sp>
      <p:sp>
        <p:nvSpPr>
          <p:cNvPr id="4" name="コンテンツ プレースホルダー 3">
            <a:extLst>
              <a:ext uri="{FF2B5EF4-FFF2-40B4-BE49-F238E27FC236}">
                <a16:creationId xmlns:a16="http://schemas.microsoft.com/office/drawing/2014/main" id="{A6A6A45D-7B03-F6B2-FB2F-150394AF494F}"/>
              </a:ext>
            </a:extLst>
          </p:cNvPr>
          <p:cNvSpPr>
            <a:spLocks noGrp="1"/>
          </p:cNvSpPr>
          <p:nvPr>
            <p:ph sz="half" idx="2"/>
          </p:nvPr>
        </p:nvSpPr>
        <p:spPr>
          <a:xfrm>
            <a:off x="2709746" y="1693608"/>
            <a:ext cx="9187963" cy="3435954"/>
          </a:xfrm>
        </p:spPr>
        <p:txBody>
          <a:bodyPr/>
          <a:lstStyle/>
          <a:p>
            <a:pPr marL="742950" indent="-742950" algn="just">
              <a:buClr>
                <a:srgbClr val="DF4A07"/>
              </a:buClr>
              <a:buFont typeface="+mj-lt"/>
              <a:buAutoNum type="alphaLcPeriod"/>
            </a:pPr>
            <a:r>
              <a:rPr lang="ja-JP" altLang="ja-JP" sz="40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カレーがイギリス中に広</a:t>
            </a:r>
            <a:r>
              <a:rPr lang="ja-JP" altLang="en-US" sz="4000" kern="100" dirty="0">
                <a:solidFill>
                  <a:srgbClr val="000000"/>
                </a:solidFill>
                <a:cs typeface="Times New Roman" panose="02020603050405020304" pitchFamily="18" charset="0"/>
              </a:rPr>
              <a:t>ま</a:t>
            </a:r>
            <a:r>
              <a:rPr lang="ja-JP" altLang="ja-JP" sz="40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った理由</a:t>
            </a:r>
            <a:endParaRPr lang="en-US" altLang="ja-JP" sz="40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a:p>
            <a:pPr marL="742950" indent="-742950" algn="just">
              <a:buClr>
                <a:srgbClr val="DF4A07"/>
              </a:buClr>
              <a:buFont typeface="+mj-lt"/>
              <a:buAutoNum type="alphaLcPeriod"/>
            </a:pPr>
            <a:endParaRPr lang="ja-JP" altLang="ja-JP" sz="4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742950" indent="-742950" algn="just">
              <a:buClr>
                <a:srgbClr val="DF4A07"/>
              </a:buClr>
              <a:buFont typeface="+mj-lt"/>
              <a:buAutoNum type="alphaLcPeriod"/>
            </a:pPr>
            <a:r>
              <a:rPr lang="ja-JP" altLang="ja-JP" sz="40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カレーがインドからイギリスに伝わった経緯</a:t>
            </a:r>
            <a:endParaRPr lang="en-US" altLang="ja-JP" sz="40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a:p>
            <a:pPr marL="742950" indent="-742950" algn="just">
              <a:buClr>
                <a:srgbClr val="DF4A07"/>
              </a:buClr>
              <a:buFont typeface="+mj-lt"/>
              <a:buAutoNum type="alphaLcPeriod"/>
            </a:pPr>
            <a:endParaRPr lang="ja-JP" alt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742950" indent="-742950" algn="just">
              <a:buClr>
                <a:srgbClr val="DF4A07"/>
              </a:buClr>
              <a:buFont typeface="+mj-lt"/>
              <a:buAutoNum type="alphaLcPeriod"/>
            </a:pPr>
            <a:r>
              <a:rPr lang="ja-JP" altLang="ja-JP" sz="40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だれがカレーという言葉を使い始めたのか</a:t>
            </a:r>
            <a:endParaRPr lang="ja-JP" altLang="ja-JP" sz="4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3FA24B60-EC1F-493C-FAAD-8404C92AF1DE}"/>
              </a:ext>
            </a:extLst>
          </p:cNvPr>
          <p:cNvSpPr>
            <a:spLocks noGrp="1"/>
          </p:cNvSpPr>
          <p:nvPr>
            <p:ph type="sldNum" sz="quarter" idx="12"/>
          </p:nvPr>
        </p:nvSpPr>
        <p:spPr/>
        <p:txBody>
          <a:bodyPr/>
          <a:lstStyle/>
          <a:p>
            <a:fld id="{172C808F-2406-4322-B6FD-6F63424AD74E}" type="slidenum">
              <a:rPr kumimoji="1" lang="ja-JP" altLang="en-US" smtClean="0"/>
              <a:t>47</a:t>
            </a:fld>
            <a:endParaRPr kumimoji="1" lang="ja-JP" altLang="en-US"/>
          </a:p>
        </p:txBody>
      </p:sp>
      <p:sp>
        <p:nvSpPr>
          <p:cNvPr id="12" name="四角形: 角を丸くする 11">
            <a:extLst>
              <a:ext uri="{FF2B5EF4-FFF2-40B4-BE49-F238E27FC236}">
                <a16:creationId xmlns:a16="http://schemas.microsoft.com/office/drawing/2014/main" id="{80557657-75EE-30C2-F3DA-5AF39C576473}"/>
              </a:ext>
            </a:extLst>
          </p:cNvPr>
          <p:cNvSpPr/>
          <p:nvPr/>
        </p:nvSpPr>
        <p:spPr>
          <a:xfrm>
            <a:off x="357351" y="1724782"/>
            <a:ext cx="657921" cy="657921"/>
          </a:xfrm>
          <a:prstGeom prst="roundRect">
            <a:avLst>
              <a:gd name="adj" fmla="val 10962"/>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1</a:t>
            </a:r>
            <a:endParaRPr kumimoji="1" lang="ja-JP" altLang="en-US" b="1" dirty="0"/>
          </a:p>
        </p:txBody>
      </p:sp>
      <p:sp>
        <p:nvSpPr>
          <p:cNvPr id="13" name="テキスト ボックス 12">
            <a:extLst>
              <a:ext uri="{FF2B5EF4-FFF2-40B4-BE49-F238E27FC236}">
                <a16:creationId xmlns:a16="http://schemas.microsoft.com/office/drawing/2014/main" id="{37F038E7-7296-6A0E-C38F-00654B1107DA}"/>
              </a:ext>
            </a:extLst>
          </p:cNvPr>
          <p:cNvSpPr txBox="1"/>
          <p:nvPr/>
        </p:nvSpPr>
        <p:spPr>
          <a:xfrm>
            <a:off x="1015272" y="1693607"/>
            <a:ext cx="1516054" cy="352404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
                <a:srgbClr val="E97132"/>
              </a:buClr>
              <a:buSzTx/>
              <a:buFont typeface="Arial" panose="020B0604020202020204" pitchFamily="34" charset="0"/>
              <a:buNone/>
              <a:tabLst/>
              <a:defRPr/>
            </a:pPr>
            <a:r>
              <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4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a:t>
            </a:r>
            <a:r>
              <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
                <a:srgbClr val="E97132"/>
              </a:buClr>
              <a:buSzTx/>
              <a:buFont typeface="Arial" panose="020B0604020202020204" pitchFamily="34" charset="0"/>
              <a:buNone/>
              <a:tabLst/>
              <a:defRPr/>
            </a:pPr>
            <a:r>
              <a:rPr kumimoji="1" lang="ja-JP" altLang="en-US"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lang="en-US" altLang="ja-JP" sz="44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b</a:t>
            </a:r>
            <a:r>
              <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
                <a:srgbClr val="E97132"/>
              </a:buClr>
              <a:buSzTx/>
              <a:buFont typeface="Arial" panose="020B0604020202020204" pitchFamily="34" charset="0"/>
              <a:buNone/>
              <a:tabLst/>
              <a:defRPr/>
            </a:pPr>
            <a:endParaRPr lang="en-US" altLang="ja-JP" sz="4400" dirty="0">
              <a:solidFill>
                <a:prstClr val="black"/>
              </a:solidFill>
              <a:latin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
                <a:srgbClr val="E97132"/>
              </a:buClr>
              <a:buSzTx/>
              <a:buFont typeface="Arial" panose="020B0604020202020204" pitchFamily="34" charset="0"/>
              <a:buNone/>
              <a:tabLst/>
              <a:defRPr/>
            </a:pPr>
            <a:r>
              <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lang="en-US" altLang="ja-JP" sz="44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a</a:t>
            </a:r>
            <a:r>
              <a:rPr kumimoji="1" lang="en-US" altLang="ja-JP" sz="4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sp>
        <p:nvSpPr>
          <p:cNvPr id="14" name="四角形: 角を丸くする 13">
            <a:extLst>
              <a:ext uri="{FF2B5EF4-FFF2-40B4-BE49-F238E27FC236}">
                <a16:creationId xmlns:a16="http://schemas.microsoft.com/office/drawing/2014/main" id="{67C7FBD3-3B1C-2DC8-4C5F-A1F643260001}"/>
              </a:ext>
            </a:extLst>
          </p:cNvPr>
          <p:cNvSpPr/>
          <p:nvPr/>
        </p:nvSpPr>
        <p:spPr>
          <a:xfrm>
            <a:off x="357351" y="3082624"/>
            <a:ext cx="657921" cy="657921"/>
          </a:xfrm>
          <a:prstGeom prst="roundRect">
            <a:avLst>
              <a:gd name="adj" fmla="val 10962"/>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2</a:t>
            </a:r>
            <a:endParaRPr kumimoji="1" lang="ja-JP" altLang="en-US" b="1" dirty="0"/>
          </a:p>
        </p:txBody>
      </p:sp>
      <p:sp>
        <p:nvSpPr>
          <p:cNvPr id="5" name="四角形: 角を丸くする 4">
            <a:extLst>
              <a:ext uri="{FF2B5EF4-FFF2-40B4-BE49-F238E27FC236}">
                <a16:creationId xmlns:a16="http://schemas.microsoft.com/office/drawing/2014/main" id="{B1A995FD-53B1-BF92-C784-BD575F127FB1}"/>
              </a:ext>
            </a:extLst>
          </p:cNvPr>
          <p:cNvSpPr/>
          <p:nvPr/>
        </p:nvSpPr>
        <p:spPr>
          <a:xfrm>
            <a:off x="357351" y="4506472"/>
            <a:ext cx="657921" cy="657921"/>
          </a:xfrm>
          <a:prstGeom prst="roundRect">
            <a:avLst>
              <a:gd name="adj" fmla="val 10962"/>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3</a:t>
            </a:r>
            <a:endParaRPr kumimoji="1" lang="ja-JP" altLang="en-US" b="1" dirty="0"/>
          </a:p>
        </p:txBody>
      </p:sp>
      <p:sp>
        <p:nvSpPr>
          <p:cNvPr id="7" name="正方形/長方形 6">
            <a:extLst>
              <a:ext uri="{FF2B5EF4-FFF2-40B4-BE49-F238E27FC236}">
                <a16:creationId xmlns:a16="http://schemas.microsoft.com/office/drawing/2014/main" id="{3B097C48-230B-5D47-BB17-3F66DCCAB1D0}"/>
              </a:ext>
            </a:extLst>
          </p:cNvPr>
          <p:cNvSpPr/>
          <p:nvPr/>
        </p:nvSpPr>
        <p:spPr>
          <a:xfrm>
            <a:off x="1387321" y="1724782"/>
            <a:ext cx="669073" cy="6579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8315924-AD2D-BB5C-AB23-2CE3ECE8C015}"/>
              </a:ext>
            </a:extLst>
          </p:cNvPr>
          <p:cNvSpPr/>
          <p:nvPr/>
        </p:nvSpPr>
        <p:spPr>
          <a:xfrm>
            <a:off x="1387321" y="3050712"/>
            <a:ext cx="669073" cy="6579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460CA45-50BC-67C9-A0AC-4F8C291C073E}"/>
              </a:ext>
            </a:extLst>
          </p:cNvPr>
          <p:cNvSpPr/>
          <p:nvPr/>
        </p:nvSpPr>
        <p:spPr>
          <a:xfrm>
            <a:off x="1421615" y="4527817"/>
            <a:ext cx="669073" cy="6579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366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91C84-43D8-B9F1-4FCB-7C0F9150F9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8ED0F84-88F2-D346-E995-CCDBAC9205CD}"/>
              </a:ext>
            </a:extLst>
          </p:cNvPr>
          <p:cNvSpPr>
            <a:spLocks noGrp="1"/>
          </p:cNvSpPr>
          <p:nvPr>
            <p:ph type="title"/>
          </p:nvPr>
        </p:nvSpPr>
        <p:spPr/>
        <p:txBody>
          <a:bodyPr/>
          <a:lstStyle/>
          <a:p>
            <a:r>
              <a:rPr kumimoji="1" lang="en-US" altLang="ja-JP" dirty="0"/>
              <a:t>Lesson 2 Part 1 Check!</a:t>
            </a:r>
            <a:endParaRPr kumimoji="1" lang="ja-JP" altLang="en-US" dirty="0"/>
          </a:p>
        </p:txBody>
      </p:sp>
      <p:sp>
        <p:nvSpPr>
          <p:cNvPr id="3" name="コンテンツ プレースホルダー 2">
            <a:extLst>
              <a:ext uri="{FF2B5EF4-FFF2-40B4-BE49-F238E27FC236}">
                <a16:creationId xmlns:a16="http://schemas.microsoft.com/office/drawing/2014/main" id="{7532DFD1-D606-043D-B407-0C15251A5FA5}"/>
              </a:ext>
            </a:extLst>
          </p:cNvPr>
          <p:cNvSpPr>
            <a:spLocks noGrp="1"/>
          </p:cNvSpPr>
          <p:nvPr>
            <p:ph sz="half" idx="1"/>
          </p:nvPr>
        </p:nvSpPr>
        <p:spPr/>
        <p:txBody>
          <a:bodyPr/>
          <a:lstStyle/>
          <a:p>
            <a:r>
              <a:rPr kumimoji="1" lang="en-US" altLang="ja-JP" dirty="0">
                <a:solidFill>
                  <a:srgbClr val="DF4A07"/>
                </a:solidFill>
              </a:rPr>
              <a:t>Check!</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1FC938D7-4430-B2DA-3CCB-29109AED475E}"/>
              </a:ext>
            </a:extLst>
          </p:cNvPr>
          <p:cNvSpPr>
            <a:spLocks noGrp="1"/>
          </p:cNvSpPr>
          <p:nvPr>
            <p:ph sz="half" idx="2"/>
          </p:nvPr>
        </p:nvSpPr>
        <p:spPr/>
        <p:txBody>
          <a:bodyPr/>
          <a:lstStyle/>
          <a:p>
            <a:pPr marL="742950" indent="-742950" algn="just">
              <a:buClr>
                <a:srgbClr val="DF4A07"/>
              </a:buClr>
              <a:buFont typeface="+mj-lt"/>
              <a:buAutoNum type="arabicPeriod"/>
            </a:pP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Where was curry born?</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ja-JP"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It was born in ( </a:t>
            </a:r>
            <a:r>
              <a:rPr lang="en-US" altLang="ja-JP" sz="44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India</a:t>
            </a:r>
            <a:r>
              <a:rPr lang="en-US" altLang="ja-JP" sz="4400" kern="1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45927144-9721-B0AF-B78B-B74C997369A1}"/>
              </a:ext>
            </a:extLst>
          </p:cNvPr>
          <p:cNvSpPr>
            <a:spLocks noGrp="1"/>
          </p:cNvSpPr>
          <p:nvPr>
            <p:ph type="sldNum" sz="quarter" idx="12"/>
          </p:nvPr>
        </p:nvSpPr>
        <p:spPr/>
        <p:txBody>
          <a:bodyPr/>
          <a:lstStyle/>
          <a:p>
            <a:fld id="{172C808F-2406-4322-B6FD-6F63424AD74E}" type="slidenum">
              <a:rPr kumimoji="1" lang="ja-JP" altLang="en-US" smtClean="0"/>
              <a:t>48</a:t>
            </a:fld>
            <a:endParaRPr kumimoji="1" lang="ja-JP" altLang="en-US"/>
          </a:p>
        </p:txBody>
      </p:sp>
      <p:sp>
        <p:nvSpPr>
          <p:cNvPr id="5" name="正方形/長方形 4">
            <a:extLst>
              <a:ext uri="{FF2B5EF4-FFF2-40B4-BE49-F238E27FC236}">
                <a16:creationId xmlns:a16="http://schemas.microsoft.com/office/drawing/2014/main" id="{1AAB320B-CB82-4729-1A1C-5886AF9C422D}"/>
              </a:ext>
            </a:extLst>
          </p:cNvPr>
          <p:cNvSpPr/>
          <p:nvPr/>
        </p:nvSpPr>
        <p:spPr>
          <a:xfrm>
            <a:off x="5855110" y="2250688"/>
            <a:ext cx="1260088" cy="657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50788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5D78E-DA7A-FCFD-61C8-1E543798BF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DB0F96D-37C5-96AC-1FB0-1955C5C9C95E}"/>
              </a:ext>
            </a:extLst>
          </p:cNvPr>
          <p:cNvSpPr>
            <a:spLocks noGrp="1"/>
          </p:cNvSpPr>
          <p:nvPr>
            <p:ph type="title"/>
          </p:nvPr>
        </p:nvSpPr>
        <p:spPr/>
        <p:txBody>
          <a:bodyPr/>
          <a:lstStyle/>
          <a:p>
            <a:r>
              <a:rPr kumimoji="1" lang="en-US" altLang="ja-JP" dirty="0"/>
              <a:t>Lesson 2 Part 1 Listen!</a:t>
            </a:r>
            <a:endParaRPr kumimoji="1" lang="ja-JP" altLang="en-US" dirty="0"/>
          </a:p>
        </p:txBody>
      </p:sp>
      <p:sp>
        <p:nvSpPr>
          <p:cNvPr id="3" name="コンテンツ プレースホルダー 2">
            <a:extLst>
              <a:ext uri="{FF2B5EF4-FFF2-40B4-BE49-F238E27FC236}">
                <a16:creationId xmlns:a16="http://schemas.microsoft.com/office/drawing/2014/main" id="{EEC9D6F1-A42F-B335-7169-C0F92CC401C7}"/>
              </a:ext>
            </a:extLst>
          </p:cNvPr>
          <p:cNvSpPr>
            <a:spLocks noGrp="1"/>
          </p:cNvSpPr>
          <p:nvPr>
            <p:ph sz="half" idx="1"/>
          </p:nvPr>
        </p:nvSpPr>
        <p:spPr/>
        <p:txBody>
          <a:bodyPr/>
          <a:lstStyle/>
          <a:p>
            <a:r>
              <a:rPr kumimoji="1" lang="en-US" altLang="ja-JP" dirty="0">
                <a:solidFill>
                  <a:srgbClr val="DF4A07"/>
                </a:solidFill>
              </a:rPr>
              <a:t>Listen!</a:t>
            </a:r>
          </a:p>
        </p:txBody>
      </p:sp>
      <p:sp>
        <p:nvSpPr>
          <p:cNvPr id="4" name="コンテンツ プレースホルダー 3">
            <a:extLst>
              <a:ext uri="{FF2B5EF4-FFF2-40B4-BE49-F238E27FC236}">
                <a16:creationId xmlns:a16="http://schemas.microsoft.com/office/drawing/2014/main" id="{82D8F081-0D62-3AEB-85FB-33D6DBAC10D1}"/>
              </a:ext>
            </a:extLst>
          </p:cNvPr>
          <p:cNvSpPr>
            <a:spLocks noGrp="1"/>
          </p:cNvSpPr>
          <p:nvPr>
            <p:ph sz="half" idx="2"/>
          </p:nvPr>
        </p:nvSpPr>
        <p:spPr>
          <a:xfrm>
            <a:off x="546410" y="1566041"/>
            <a:ext cx="11351299" cy="4698125"/>
          </a:xfrm>
        </p:spPr>
        <p:txBody>
          <a:bodyPr/>
          <a:lstStyle/>
          <a:p>
            <a:pPr marL="742950" indent="-742950" algn="ctr">
              <a:lnSpc>
                <a:spcPct val="100000"/>
              </a:lnSpc>
              <a:buClr>
                <a:srgbClr val="DF4A07"/>
              </a:buClr>
              <a:buFont typeface="+mj-lt"/>
              <a:buAutoNum type="arabicPeriod"/>
            </a:pPr>
            <a:r>
              <a:rPr kumimoji="1" lang="en-US" altLang="ja-JP" dirty="0"/>
              <a:t>T / F</a:t>
            </a:r>
          </a:p>
          <a:p>
            <a:pPr>
              <a:lnSpc>
                <a:spcPct val="100000"/>
              </a:lnSpc>
              <a:buClr>
                <a:srgbClr val="DF4A07"/>
              </a:buClr>
            </a:pPr>
            <a:r>
              <a:rPr lang="ja-JP" altLang="en-US" dirty="0"/>
              <a:t>スクリプト</a:t>
            </a:r>
            <a:endParaRPr kumimoji="1" lang="en-US" altLang="ja-JP" sz="4400" dirty="0"/>
          </a:p>
        </p:txBody>
      </p:sp>
      <p:sp>
        <p:nvSpPr>
          <p:cNvPr id="6" name="スライド番号プレースホルダー 5">
            <a:extLst>
              <a:ext uri="{FF2B5EF4-FFF2-40B4-BE49-F238E27FC236}">
                <a16:creationId xmlns:a16="http://schemas.microsoft.com/office/drawing/2014/main" id="{8056E855-AE4B-4CC1-B08A-BBBC16D65C64}"/>
              </a:ext>
            </a:extLst>
          </p:cNvPr>
          <p:cNvSpPr>
            <a:spLocks noGrp="1"/>
          </p:cNvSpPr>
          <p:nvPr>
            <p:ph type="sldNum" sz="quarter" idx="12"/>
          </p:nvPr>
        </p:nvSpPr>
        <p:spPr/>
        <p:txBody>
          <a:bodyPr/>
          <a:lstStyle/>
          <a:p>
            <a:fld id="{172C808F-2406-4322-B6FD-6F63424AD74E}" type="slidenum">
              <a:rPr kumimoji="1" lang="ja-JP" altLang="en-US" smtClean="0"/>
              <a:t>49</a:t>
            </a:fld>
            <a:endParaRPr kumimoji="1" lang="ja-JP" altLang="en-US"/>
          </a:p>
        </p:txBody>
      </p:sp>
      <p:sp>
        <p:nvSpPr>
          <p:cNvPr id="5" name="楕円 4">
            <a:extLst>
              <a:ext uri="{FF2B5EF4-FFF2-40B4-BE49-F238E27FC236}">
                <a16:creationId xmlns:a16="http://schemas.microsoft.com/office/drawing/2014/main" id="{9B9316AF-4C66-52C8-8904-63B40A527BA0}"/>
              </a:ext>
            </a:extLst>
          </p:cNvPr>
          <p:cNvSpPr/>
          <p:nvPr/>
        </p:nvSpPr>
        <p:spPr>
          <a:xfrm>
            <a:off x="6579220" y="1466679"/>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FEE01436-4D41-C33E-0D9D-63A739609733}"/>
              </a:ext>
            </a:extLst>
          </p:cNvPr>
          <p:cNvSpPr/>
          <p:nvPr/>
        </p:nvSpPr>
        <p:spPr>
          <a:xfrm>
            <a:off x="546411" y="3191622"/>
            <a:ext cx="11099178" cy="2151120"/>
          </a:xfrm>
          <a:prstGeom prst="roundRect">
            <a:avLst/>
          </a:prstGeom>
          <a:solidFill>
            <a:schemeClr val="bg1">
              <a:lumMod val="95000"/>
            </a:schemeClr>
          </a:solidFill>
          <a:ln>
            <a:solidFill>
              <a:srgbClr val="DF4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FCE60C8-162D-4E35-78AF-FF85AA08F14A}"/>
              </a:ext>
            </a:extLst>
          </p:cNvPr>
          <p:cNvSpPr txBox="1"/>
          <p:nvPr/>
        </p:nvSpPr>
        <p:spPr>
          <a:xfrm>
            <a:off x="930838" y="3543907"/>
            <a:ext cx="10281072" cy="1446550"/>
          </a:xfrm>
          <a:prstGeom prst="rect">
            <a:avLst/>
          </a:prstGeom>
          <a:noFill/>
        </p:spPr>
        <p:txBody>
          <a:bodyPr wrap="square" rtlCol="0">
            <a:spAutoFit/>
          </a:bodyPr>
          <a:lstStyle/>
          <a:p>
            <a:pPr>
              <a:buClr>
                <a:srgbClr val="DF4A07"/>
              </a:buClr>
            </a:pPr>
            <a:r>
              <a:rPr lang="en-US" altLang="ja-JP" sz="4400" dirty="0"/>
              <a:t>Indian people started using the word “curry.”</a:t>
            </a:r>
          </a:p>
        </p:txBody>
      </p:sp>
      <p:pic>
        <p:nvPicPr>
          <p:cNvPr id="10" name="Li_L2P1-01">
            <a:hlinkClick r:id="" action="ppaction://media"/>
            <a:extLst>
              <a:ext uri="{FF2B5EF4-FFF2-40B4-BE49-F238E27FC236}">
                <a16:creationId xmlns:a16="http://schemas.microsoft.com/office/drawing/2014/main" id="{43F7257D-4D3F-6791-AA39-80CC60755C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6410" y="54175"/>
            <a:ext cx="360000" cy="3600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3667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5"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4BF83C-D731-AEE4-74CF-A955DC36C1B1}"/>
              </a:ext>
            </a:extLst>
          </p:cNvPr>
          <p:cNvSpPr>
            <a:spLocks noGrp="1"/>
          </p:cNvSpPr>
          <p:nvPr>
            <p:ph type="title"/>
          </p:nvPr>
        </p:nvSpPr>
        <p:spPr/>
        <p:txBody>
          <a:bodyPr/>
          <a:lstStyle/>
          <a:p>
            <a:r>
              <a:rPr kumimoji="1" lang="en-US" altLang="ja-JP" dirty="0"/>
              <a:t>Lesson 2 Part 1 New words</a:t>
            </a:r>
            <a:endParaRPr kumimoji="1" lang="ja-JP" altLang="en-US" dirty="0"/>
          </a:p>
        </p:txBody>
      </p:sp>
      <p:sp>
        <p:nvSpPr>
          <p:cNvPr id="3" name="コンテンツ プレースホルダー 2">
            <a:extLst>
              <a:ext uri="{FF2B5EF4-FFF2-40B4-BE49-F238E27FC236}">
                <a16:creationId xmlns:a16="http://schemas.microsoft.com/office/drawing/2014/main" id="{7DE5A063-E0E1-9C81-AC91-4F66F8DDBBA0}"/>
              </a:ext>
            </a:extLst>
          </p:cNvPr>
          <p:cNvSpPr>
            <a:spLocks noGrp="1"/>
          </p:cNvSpPr>
          <p:nvPr>
            <p:ph idx="1"/>
          </p:nvPr>
        </p:nvSpPr>
        <p:spPr>
          <a:xfrm>
            <a:off x="1220793" y="825190"/>
            <a:ext cx="9739902" cy="4248616"/>
          </a:xfrm>
        </p:spPr>
        <p:txBody>
          <a:bodyPr anchor="t">
            <a:normAutofit lnSpcReduction="10000"/>
          </a:bodyPr>
          <a:lstStyle/>
          <a:p>
            <a:r>
              <a:rPr kumimoji="1" lang="en-US" altLang="ja-JP" dirty="0"/>
              <a:t>Part 1</a:t>
            </a:r>
            <a:endParaRPr lang="en-US" altLang="ja-JP" dirty="0"/>
          </a:p>
          <a:p>
            <a:endParaRPr kumimoji="1" lang="en-US" altLang="ja-JP" sz="1050" dirty="0"/>
          </a:p>
          <a:p>
            <a:r>
              <a:rPr lang="en-US" altLang="ja-JP" dirty="0"/>
              <a:t>New words</a:t>
            </a:r>
          </a:p>
          <a:p>
            <a:r>
              <a:rPr lang="ja-JP" altLang="en-US" dirty="0"/>
              <a:t>（英→日）</a:t>
            </a:r>
            <a:endParaRPr lang="en-US" altLang="ja-JP" dirty="0"/>
          </a:p>
        </p:txBody>
      </p:sp>
      <p:sp>
        <p:nvSpPr>
          <p:cNvPr id="5" name="スライド番号プレースホルダー 4">
            <a:extLst>
              <a:ext uri="{FF2B5EF4-FFF2-40B4-BE49-F238E27FC236}">
                <a16:creationId xmlns:a16="http://schemas.microsoft.com/office/drawing/2014/main" id="{88F37CC0-071D-1591-D839-B7E00914B2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000588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ABC47-FE99-CF21-8437-FE2D866FF890}"/>
            </a:ext>
          </a:extLst>
        </p:cNvPr>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5C0E72D9-E263-5F13-7D90-7BD2DE697377}"/>
              </a:ext>
            </a:extLst>
          </p:cNvPr>
          <p:cNvSpPr>
            <a:spLocks noGrp="1"/>
          </p:cNvSpPr>
          <p:nvPr>
            <p:ph sz="half" idx="2"/>
          </p:nvPr>
        </p:nvSpPr>
        <p:spPr>
          <a:xfrm>
            <a:off x="2776654" y="1566041"/>
            <a:ext cx="9121054" cy="4698125"/>
          </a:xfrm>
        </p:spPr>
        <p:txBody>
          <a:bodyPr/>
          <a:lstStyle/>
          <a:p>
            <a:r>
              <a:rPr kumimoji="1" lang="en-US" altLang="ja-JP" dirty="0">
                <a:solidFill>
                  <a:srgbClr val="DF4A07"/>
                </a:solidFill>
              </a:rPr>
              <a:t>A: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What kind of curry do you like?</a:t>
            </a:r>
            <a:r>
              <a:rPr kumimoji="1" lang="en-US" altLang="ja-JP" dirty="0"/>
              <a:t> 	Why?</a:t>
            </a:r>
          </a:p>
          <a:p>
            <a:endParaRPr lang="en-US" altLang="ja-JP" dirty="0"/>
          </a:p>
          <a:p>
            <a:pPr marL="0" indent="0">
              <a:buNone/>
            </a:pPr>
            <a:r>
              <a:rPr lang="en-US" altLang="ja-JP" dirty="0">
                <a:solidFill>
                  <a:srgbClr val="DF4A07"/>
                </a:solidFill>
              </a:rPr>
              <a:t>B: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I like </a:t>
            </a:r>
            <a:r>
              <a:rPr lang="en-US" altLang="ja-JP" sz="4400" u="sng"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vegetable curry</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because 	</a:t>
            </a:r>
            <a:r>
              <a:rPr lang="en-US" altLang="ja-JP" sz="4400" u="sng"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vegetables are healthy</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endParaRPr kumimoji="1" lang="ja-JP" altLang="en-US" dirty="0">
              <a:solidFill>
                <a:schemeClr val="accent2"/>
              </a:solidFill>
            </a:endParaRPr>
          </a:p>
        </p:txBody>
      </p:sp>
      <p:sp>
        <p:nvSpPr>
          <p:cNvPr id="2" name="タイトル 1">
            <a:extLst>
              <a:ext uri="{FF2B5EF4-FFF2-40B4-BE49-F238E27FC236}">
                <a16:creationId xmlns:a16="http://schemas.microsoft.com/office/drawing/2014/main" id="{7277F24B-CD43-F70D-216C-A58740CB0AC4}"/>
              </a:ext>
            </a:extLst>
          </p:cNvPr>
          <p:cNvSpPr>
            <a:spLocks noGrp="1"/>
          </p:cNvSpPr>
          <p:nvPr>
            <p:ph type="title"/>
          </p:nvPr>
        </p:nvSpPr>
        <p:spPr/>
        <p:txBody>
          <a:bodyPr/>
          <a:lstStyle/>
          <a:p>
            <a:r>
              <a:rPr kumimoji="1" lang="en-US" altLang="ja-JP" dirty="0"/>
              <a:t>Lesson 2 Part 1 Talk!</a:t>
            </a:r>
            <a:endParaRPr kumimoji="1" lang="ja-JP" altLang="en-US" dirty="0"/>
          </a:p>
        </p:txBody>
      </p:sp>
      <p:sp>
        <p:nvSpPr>
          <p:cNvPr id="3" name="コンテンツ プレースホルダー 2">
            <a:extLst>
              <a:ext uri="{FF2B5EF4-FFF2-40B4-BE49-F238E27FC236}">
                <a16:creationId xmlns:a16="http://schemas.microsoft.com/office/drawing/2014/main" id="{7000ACDE-DEB9-DEE2-0CE3-B1E0007FBDFF}"/>
              </a:ext>
            </a:extLst>
          </p:cNvPr>
          <p:cNvSpPr>
            <a:spLocks noGrp="1"/>
          </p:cNvSpPr>
          <p:nvPr>
            <p:ph sz="half" idx="1"/>
          </p:nvPr>
        </p:nvSpPr>
        <p:spPr/>
        <p:txBody>
          <a:bodyPr/>
          <a:lstStyle/>
          <a:p>
            <a:r>
              <a:rPr kumimoji="1" lang="en-US" altLang="ja-JP" dirty="0">
                <a:solidFill>
                  <a:srgbClr val="DF4A07"/>
                </a:solidFill>
              </a:rPr>
              <a:t>Talk!</a:t>
            </a:r>
          </a:p>
        </p:txBody>
      </p:sp>
      <p:sp>
        <p:nvSpPr>
          <p:cNvPr id="6" name="スライド番号プレースホルダー 5">
            <a:extLst>
              <a:ext uri="{FF2B5EF4-FFF2-40B4-BE49-F238E27FC236}">
                <a16:creationId xmlns:a16="http://schemas.microsoft.com/office/drawing/2014/main" id="{A78CEC1F-51EA-6205-7233-8D3D9F9EBCD3}"/>
              </a:ext>
            </a:extLst>
          </p:cNvPr>
          <p:cNvSpPr>
            <a:spLocks noGrp="1"/>
          </p:cNvSpPr>
          <p:nvPr>
            <p:ph type="sldNum" sz="quarter" idx="12"/>
          </p:nvPr>
        </p:nvSpPr>
        <p:spPr/>
        <p:txBody>
          <a:bodyPr/>
          <a:lstStyle/>
          <a:p>
            <a:fld id="{172C808F-2406-4322-B6FD-6F63424AD74E}" type="slidenum">
              <a:rPr kumimoji="1" lang="ja-JP" altLang="en-US" smtClean="0"/>
              <a:t>50</a:t>
            </a:fld>
            <a:endParaRPr kumimoji="1" lang="ja-JP" altLang="en-US"/>
          </a:p>
        </p:txBody>
      </p:sp>
      <p:sp>
        <p:nvSpPr>
          <p:cNvPr id="5" name="正方形/長方形 4">
            <a:extLst>
              <a:ext uri="{FF2B5EF4-FFF2-40B4-BE49-F238E27FC236}">
                <a16:creationId xmlns:a16="http://schemas.microsoft.com/office/drawing/2014/main" id="{C95C8625-2372-5F0F-9ACE-F4AD6A130004}"/>
              </a:ext>
            </a:extLst>
          </p:cNvPr>
          <p:cNvSpPr/>
          <p:nvPr/>
        </p:nvSpPr>
        <p:spPr>
          <a:xfrm>
            <a:off x="357351" y="1693607"/>
            <a:ext cx="2207941" cy="2207941"/>
          </a:xfrm>
          <a:prstGeom prst="rect">
            <a:avLst/>
          </a:prstGeom>
          <a:blipFill>
            <a:blip r:embed="rId2"/>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 name="テキスト ボックス 6">
            <a:extLst>
              <a:ext uri="{FF2B5EF4-FFF2-40B4-BE49-F238E27FC236}">
                <a16:creationId xmlns:a16="http://schemas.microsoft.com/office/drawing/2014/main" id="{11CA4837-687D-75A6-5E33-BA8F80EFD537}"/>
              </a:ext>
            </a:extLst>
          </p:cNvPr>
          <p:cNvSpPr txBox="1"/>
          <p:nvPr/>
        </p:nvSpPr>
        <p:spPr>
          <a:xfrm>
            <a:off x="357350" y="3942170"/>
            <a:ext cx="2207941" cy="954107"/>
          </a:xfrm>
          <a:prstGeom prst="rect">
            <a:avLst/>
          </a:prstGeom>
          <a:noFill/>
        </p:spPr>
        <p:txBody>
          <a:bodyPr wrap="square" rtlCol="0">
            <a:spAutoFit/>
          </a:bodyPr>
          <a:lstStyle/>
          <a:p>
            <a:pPr algn="ctr"/>
            <a:r>
              <a:rPr kumimoji="1" lang="en-US" altLang="ja-JP" sz="2800" dirty="0"/>
              <a:t>vegetable curry</a:t>
            </a:r>
            <a:endParaRPr kumimoji="1" lang="ja-JP" altLang="en-US" sz="2800" dirty="0"/>
          </a:p>
        </p:txBody>
      </p:sp>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436002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51668-979C-3A41-741B-2882693782F6}"/>
              </a:ext>
            </a:extLst>
          </p:cNvPr>
          <p:cNvSpPr>
            <a:spLocks noGrp="1"/>
          </p:cNvSpPr>
          <p:nvPr>
            <p:ph type="title"/>
          </p:nvPr>
        </p:nvSpPr>
        <p:spPr/>
        <p:txBody>
          <a:bodyPr/>
          <a:lstStyle/>
          <a:p>
            <a:r>
              <a:rPr kumimoji="1" lang="en-US" altLang="ja-JP" dirty="0"/>
              <a:t>Lesson 2 Sound Tips</a:t>
            </a:r>
            <a:endParaRPr kumimoji="1" lang="ja-JP" altLang="en-US" dirty="0"/>
          </a:p>
        </p:txBody>
      </p:sp>
      <p:sp>
        <p:nvSpPr>
          <p:cNvPr id="5" name="スライド番号プレースホルダー 4">
            <a:extLst>
              <a:ext uri="{FF2B5EF4-FFF2-40B4-BE49-F238E27FC236}">
                <a16:creationId xmlns:a16="http://schemas.microsoft.com/office/drawing/2014/main" id="{337C8D20-0224-4363-C106-0167DFF3C3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7" name="コンテンツ プレースホルダー 2">
            <a:extLst>
              <a:ext uri="{FF2B5EF4-FFF2-40B4-BE49-F238E27FC236}">
                <a16:creationId xmlns:a16="http://schemas.microsoft.com/office/drawing/2014/main" id="{E28203E3-43AA-F38A-AD73-AEF0730C9632}"/>
              </a:ext>
            </a:extLst>
          </p:cNvPr>
          <p:cNvSpPr txBox="1">
            <a:spLocks/>
          </p:cNvSpPr>
          <p:nvPr/>
        </p:nvSpPr>
        <p:spPr>
          <a:xfrm>
            <a:off x="1220793" y="841972"/>
            <a:ext cx="9739902" cy="3126713"/>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9600" b="1"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9600" b="1" i="0" u="none" strike="noStrike" kern="1200" cap="none" spc="0" normalizeH="0" baseline="0" noProof="0" dirty="0">
                <a:ln>
                  <a:noFill/>
                </a:ln>
                <a:solidFill>
                  <a:srgbClr val="0F9ED5"/>
                </a:solidFill>
                <a:effectLst/>
                <a:uLnTx/>
                <a:uFillTx/>
                <a:latin typeface="Arial"/>
                <a:ea typeface="ＭＳ Ｐゴシック"/>
                <a:cs typeface="+mn-cs"/>
              </a:rPr>
              <a:t>Lesson 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050" b="1" i="0" u="none" strike="noStrike" kern="1200" cap="none" spc="0" normalizeH="0" baseline="0" noProof="0" dirty="0">
              <a:ln>
                <a:noFill/>
              </a:ln>
              <a:solidFill>
                <a:srgbClr val="0F9ED5"/>
              </a:solidFill>
              <a:effectLst/>
              <a:uLnTx/>
              <a:uFillTx/>
              <a:latin typeface="Arial"/>
              <a:ea typeface="ＭＳ Ｐゴシック"/>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9600" b="1" i="0" u="none" strike="noStrike" kern="1200" cap="none" spc="0" normalizeH="0" baseline="0" noProof="0" dirty="0">
                <a:ln>
                  <a:noFill/>
                </a:ln>
                <a:solidFill>
                  <a:srgbClr val="0F9ED5"/>
                </a:solidFill>
                <a:effectLst/>
                <a:uLnTx/>
                <a:uFillTx/>
                <a:latin typeface="Arial"/>
                <a:ea typeface="ＭＳ Ｐゴシック"/>
                <a:cs typeface="+mn-cs"/>
              </a:rPr>
              <a:t>Sound Tips</a:t>
            </a:r>
            <a:endParaRPr kumimoji="1" lang="ja-JP" altLang="en-US" sz="9600" b="1" i="0" u="none" strike="noStrike" kern="1200" cap="none" spc="0" normalizeH="0" baseline="0" noProof="0" dirty="0">
              <a:ln>
                <a:noFill/>
              </a:ln>
              <a:solidFill>
                <a:srgbClr val="0F9ED5"/>
              </a:solidFill>
              <a:effectLst/>
              <a:uLnTx/>
              <a:uFillTx/>
              <a:latin typeface="Arial"/>
              <a:ea typeface="ＭＳ Ｐゴシック"/>
              <a:cs typeface="+mn-cs"/>
            </a:endParaRPr>
          </a:p>
        </p:txBody>
      </p:sp>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833463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3CBA-AD4F-65BE-04D6-CA98F8DF807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189F6D6-6D08-AC5E-D868-61BF392E3228}"/>
              </a:ext>
            </a:extLst>
          </p:cNvPr>
          <p:cNvSpPr>
            <a:spLocks noGrp="1"/>
          </p:cNvSpPr>
          <p:nvPr>
            <p:ph type="title"/>
          </p:nvPr>
        </p:nvSpPr>
        <p:spPr/>
        <p:txBody>
          <a:bodyPr/>
          <a:lstStyle/>
          <a:p>
            <a:r>
              <a:rPr kumimoji="1" lang="en-US" altLang="ja-JP" dirty="0"/>
              <a:t>Lesson 2 Sound Tips</a:t>
            </a:r>
            <a:endParaRPr kumimoji="1" lang="ja-JP" altLang="en-US" dirty="0"/>
          </a:p>
        </p:txBody>
      </p:sp>
      <p:sp>
        <p:nvSpPr>
          <p:cNvPr id="3" name="コンテンツ プレースホルダー 2">
            <a:extLst>
              <a:ext uri="{FF2B5EF4-FFF2-40B4-BE49-F238E27FC236}">
                <a16:creationId xmlns:a16="http://schemas.microsoft.com/office/drawing/2014/main" id="{CC99268D-14D3-E6B7-70C2-DC31E50C19B9}"/>
              </a:ext>
            </a:extLst>
          </p:cNvPr>
          <p:cNvSpPr>
            <a:spLocks noGrp="1"/>
          </p:cNvSpPr>
          <p:nvPr>
            <p:ph sz="half" idx="1"/>
          </p:nvPr>
        </p:nvSpPr>
        <p:spPr/>
        <p:txBody>
          <a:bodyPr/>
          <a:lstStyle/>
          <a:p>
            <a:r>
              <a:rPr kumimoji="1" lang="en-US" altLang="ja-JP" dirty="0">
                <a:solidFill>
                  <a:srgbClr val="DF4A07"/>
                </a:solidFill>
              </a:rPr>
              <a:t>Sound Tips 2</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6B356052-A4F2-15E1-CF2D-27C4CF948E03}"/>
              </a:ext>
            </a:extLst>
          </p:cNvPr>
          <p:cNvSpPr>
            <a:spLocks noGrp="1"/>
          </p:cNvSpPr>
          <p:nvPr>
            <p:ph sz="half" idx="2"/>
          </p:nvPr>
        </p:nvSpPr>
        <p:spPr/>
        <p:txBody>
          <a:bodyPr/>
          <a:lstStyle/>
          <a:p>
            <a:pPr marL="742950" indent="-742950" algn="just">
              <a:lnSpc>
                <a:spcPct val="100000"/>
              </a:lnSpc>
              <a:buClr>
                <a:schemeClr val="accent2">
                  <a:lumMod val="75000"/>
                </a:schemeClr>
              </a:buClr>
              <a:buFont typeface="+mj-lt"/>
              <a:buAutoNum type="arabicPeriod"/>
            </a:pPr>
            <a:r>
              <a:rPr kumimoji="1" lang="ja-JP" altLang="en-US" sz="4000" dirty="0">
                <a:solidFill>
                  <a:srgbClr val="C04F15"/>
                </a:solidFill>
              </a:rPr>
              <a:t>語強勢</a:t>
            </a:r>
            <a:endParaRPr lang="en-US" altLang="ja-JP" sz="3200" dirty="0">
              <a:solidFill>
                <a:srgbClr val="C04F15"/>
              </a:solidFill>
            </a:endParaRPr>
          </a:p>
          <a:p>
            <a:pPr algn="just">
              <a:lnSpc>
                <a:spcPct val="150000"/>
              </a:lnSpc>
              <a:buClr>
                <a:schemeClr val="accent2">
                  <a:lumMod val="75000"/>
                </a:schemeClr>
              </a:buClr>
            </a:pPr>
            <a:r>
              <a:rPr kumimoji="1" lang="en-US" altLang="ja-JP" sz="4800" dirty="0"/>
              <a:t>calendar</a:t>
            </a:r>
            <a:r>
              <a:rPr kumimoji="1" lang="en-US" altLang="ja-JP" sz="4000" dirty="0"/>
              <a:t> [</a:t>
            </a:r>
            <a:r>
              <a:rPr kumimoji="1" lang="ja-JP" altLang="en-US" sz="4000" b="1" dirty="0"/>
              <a:t>カ</a:t>
            </a:r>
            <a:r>
              <a:rPr kumimoji="1" lang="ja-JP" altLang="en-US" sz="4000" dirty="0"/>
              <a:t>レンダー</a:t>
            </a:r>
            <a:r>
              <a:rPr kumimoji="1" lang="en-US" altLang="ja-JP" sz="4000" dirty="0"/>
              <a:t>]</a:t>
            </a:r>
          </a:p>
          <a:p>
            <a:pPr algn="just">
              <a:lnSpc>
                <a:spcPct val="150000"/>
              </a:lnSpc>
              <a:buClr>
                <a:schemeClr val="accent2">
                  <a:lumMod val="75000"/>
                </a:schemeClr>
              </a:buClr>
            </a:pPr>
            <a:r>
              <a:rPr lang="en-US" altLang="ja-JP" sz="4800" dirty="0"/>
              <a:t>banana</a:t>
            </a:r>
            <a:r>
              <a:rPr lang="en-US" altLang="ja-JP" sz="4000" dirty="0"/>
              <a:t> [</a:t>
            </a:r>
            <a:r>
              <a:rPr lang="ja-JP" altLang="en-US" sz="4000" dirty="0"/>
              <a:t>バ</a:t>
            </a:r>
            <a:r>
              <a:rPr lang="ja-JP" altLang="en-US" sz="4000" b="1" dirty="0"/>
              <a:t>ナ</a:t>
            </a:r>
            <a:r>
              <a:rPr lang="ja-JP" altLang="en-US" sz="4000" dirty="0"/>
              <a:t>ナ</a:t>
            </a:r>
            <a:r>
              <a:rPr lang="en-US" altLang="ja-JP" sz="4000" dirty="0"/>
              <a:t>]</a:t>
            </a:r>
          </a:p>
          <a:p>
            <a:pPr algn="just">
              <a:lnSpc>
                <a:spcPct val="150000"/>
              </a:lnSpc>
              <a:buClr>
                <a:schemeClr val="accent2">
                  <a:lumMod val="75000"/>
                </a:schemeClr>
              </a:buClr>
            </a:pPr>
            <a:r>
              <a:rPr kumimoji="1" lang="en-US" altLang="ja-JP" sz="4800" dirty="0"/>
              <a:t>guitar</a:t>
            </a:r>
            <a:r>
              <a:rPr kumimoji="1" lang="en-US" altLang="ja-JP" sz="4000" dirty="0"/>
              <a:t> [</a:t>
            </a:r>
            <a:r>
              <a:rPr kumimoji="1" lang="ja-JP" altLang="en-US" sz="4000" dirty="0"/>
              <a:t>ギ</a:t>
            </a:r>
            <a:r>
              <a:rPr kumimoji="1" lang="ja-JP" altLang="en-US" sz="4000" b="1" dirty="0"/>
              <a:t>タ</a:t>
            </a:r>
            <a:r>
              <a:rPr kumimoji="1" lang="ja-JP" altLang="en-US" sz="4000" dirty="0"/>
              <a:t>ー</a:t>
            </a:r>
            <a:r>
              <a:rPr kumimoji="1" lang="en-US" altLang="ja-JP" sz="4000" dirty="0"/>
              <a:t>]</a:t>
            </a:r>
            <a:endParaRPr kumimoji="1" lang="en-US" altLang="ja-JP" sz="4800" dirty="0"/>
          </a:p>
        </p:txBody>
      </p:sp>
      <p:sp>
        <p:nvSpPr>
          <p:cNvPr id="6" name="スライド番号プレースホルダー 5">
            <a:extLst>
              <a:ext uri="{FF2B5EF4-FFF2-40B4-BE49-F238E27FC236}">
                <a16:creationId xmlns:a16="http://schemas.microsoft.com/office/drawing/2014/main" id="{3BC7D645-3898-764A-6797-172FFDFAD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7" name="楕円 6">
            <a:extLst>
              <a:ext uri="{FF2B5EF4-FFF2-40B4-BE49-F238E27FC236}">
                <a16:creationId xmlns:a16="http://schemas.microsoft.com/office/drawing/2014/main" id="{85F05DE8-7E6A-CEA0-8091-EC0BD740B4A9}"/>
              </a:ext>
            </a:extLst>
          </p:cNvPr>
          <p:cNvSpPr/>
          <p:nvPr/>
        </p:nvSpPr>
        <p:spPr>
          <a:xfrm>
            <a:off x="735981" y="2276773"/>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 name="楕円 7">
            <a:extLst>
              <a:ext uri="{FF2B5EF4-FFF2-40B4-BE49-F238E27FC236}">
                <a16:creationId xmlns:a16="http://schemas.microsoft.com/office/drawing/2014/main" id="{588013E1-C9B8-2365-4DF6-B2AA46662187}"/>
              </a:ext>
            </a:extLst>
          </p:cNvPr>
          <p:cNvSpPr/>
          <p:nvPr/>
        </p:nvSpPr>
        <p:spPr>
          <a:xfrm>
            <a:off x="1434791" y="3600051"/>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 name="楕円 9">
            <a:extLst>
              <a:ext uri="{FF2B5EF4-FFF2-40B4-BE49-F238E27FC236}">
                <a16:creationId xmlns:a16="http://schemas.microsoft.com/office/drawing/2014/main" id="{CF680B36-11B2-DD6F-1AD6-1D74D7DDE2C7}"/>
              </a:ext>
            </a:extLst>
          </p:cNvPr>
          <p:cNvSpPr/>
          <p:nvPr/>
        </p:nvSpPr>
        <p:spPr>
          <a:xfrm>
            <a:off x="1405054" y="4819251"/>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9" name="ST_L2-01">
            <a:hlinkClick r:id="" action="ppaction://media"/>
            <a:extLst>
              <a:ext uri="{FF2B5EF4-FFF2-40B4-BE49-F238E27FC236}">
                <a16:creationId xmlns:a16="http://schemas.microsoft.com/office/drawing/2014/main" id="{1EB57861-484C-81BA-C6D4-BC79E0FB0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351" y="54175"/>
            <a:ext cx="360000" cy="360000"/>
          </a:xfrm>
          <a:prstGeom prst="rect">
            <a:avLst/>
          </a:prstGeom>
        </p:spPr>
      </p:pic>
      <p:sp>
        <p:nvSpPr>
          <p:cNvPr id="11"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060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60D5C-BA66-13C2-5A53-BA0BBDB5D33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049C3DD-949D-337D-E634-4941CB2BA2C0}"/>
              </a:ext>
            </a:extLst>
          </p:cNvPr>
          <p:cNvSpPr>
            <a:spLocks noGrp="1"/>
          </p:cNvSpPr>
          <p:nvPr>
            <p:ph type="title"/>
          </p:nvPr>
        </p:nvSpPr>
        <p:spPr/>
        <p:txBody>
          <a:bodyPr/>
          <a:lstStyle/>
          <a:p>
            <a:r>
              <a:rPr kumimoji="1" lang="en-US" altLang="ja-JP" dirty="0"/>
              <a:t>Lesson 2 Sound Tips</a:t>
            </a:r>
            <a:endParaRPr kumimoji="1" lang="ja-JP" altLang="en-US" dirty="0"/>
          </a:p>
        </p:txBody>
      </p:sp>
      <p:sp>
        <p:nvSpPr>
          <p:cNvPr id="3" name="コンテンツ プレースホルダー 2">
            <a:extLst>
              <a:ext uri="{FF2B5EF4-FFF2-40B4-BE49-F238E27FC236}">
                <a16:creationId xmlns:a16="http://schemas.microsoft.com/office/drawing/2014/main" id="{9F3E8465-38B5-6C5E-D1A8-ED33CB2C3471}"/>
              </a:ext>
            </a:extLst>
          </p:cNvPr>
          <p:cNvSpPr>
            <a:spLocks noGrp="1"/>
          </p:cNvSpPr>
          <p:nvPr>
            <p:ph sz="half" idx="1"/>
          </p:nvPr>
        </p:nvSpPr>
        <p:spPr/>
        <p:txBody>
          <a:bodyPr/>
          <a:lstStyle/>
          <a:p>
            <a:r>
              <a:rPr kumimoji="1" lang="en-US" altLang="ja-JP" dirty="0">
                <a:solidFill>
                  <a:srgbClr val="DF4A07"/>
                </a:solidFill>
              </a:rPr>
              <a:t>Sound Tips 2</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844182A9-131A-F722-E3DF-6768E2B62595}"/>
              </a:ext>
            </a:extLst>
          </p:cNvPr>
          <p:cNvSpPr>
            <a:spLocks noGrp="1"/>
          </p:cNvSpPr>
          <p:nvPr>
            <p:ph sz="half" idx="2"/>
          </p:nvPr>
        </p:nvSpPr>
        <p:spPr/>
        <p:txBody>
          <a:bodyPr/>
          <a:lstStyle/>
          <a:p>
            <a:pPr marL="742950" indent="-742950" algn="just">
              <a:lnSpc>
                <a:spcPct val="100000"/>
              </a:lnSpc>
              <a:buClr>
                <a:schemeClr val="accent2">
                  <a:lumMod val="75000"/>
                </a:schemeClr>
              </a:buClr>
              <a:buFont typeface="+mj-lt"/>
              <a:buAutoNum type="arabicPeriod" startAt="2"/>
            </a:pPr>
            <a:r>
              <a:rPr lang="ja-JP" altLang="en-US" sz="4000" dirty="0">
                <a:solidFill>
                  <a:srgbClr val="C04F15"/>
                </a:solidFill>
              </a:rPr>
              <a:t>文</a:t>
            </a:r>
            <a:r>
              <a:rPr kumimoji="1" lang="ja-JP" altLang="en-US" sz="4000" dirty="0">
                <a:solidFill>
                  <a:srgbClr val="C04F15"/>
                </a:solidFill>
              </a:rPr>
              <a:t>強勢</a:t>
            </a:r>
            <a:endParaRPr lang="en-US" altLang="ja-JP" sz="4000" dirty="0">
              <a:solidFill>
                <a:srgbClr val="C04F15"/>
              </a:solidFill>
            </a:endParaRPr>
          </a:p>
          <a:p>
            <a:pPr algn="just">
              <a:lnSpc>
                <a:spcPct val="200000"/>
              </a:lnSpc>
              <a:buClr>
                <a:schemeClr val="accent2">
                  <a:lumMod val="75000"/>
                </a:schemeClr>
              </a:buClr>
            </a:pPr>
            <a:r>
              <a:rPr lang="en-US" altLang="ja-JP" dirty="0"/>
              <a:t>A recipe for curry was introduced to the UK from India.</a:t>
            </a:r>
            <a:endParaRPr lang="en-US" altLang="ja-JP" sz="3600" dirty="0"/>
          </a:p>
        </p:txBody>
      </p:sp>
      <p:sp>
        <p:nvSpPr>
          <p:cNvPr id="6" name="スライド番号プレースホルダー 5">
            <a:extLst>
              <a:ext uri="{FF2B5EF4-FFF2-40B4-BE49-F238E27FC236}">
                <a16:creationId xmlns:a16="http://schemas.microsoft.com/office/drawing/2014/main" id="{414110F2-2703-0B76-3C2B-D4DD5FB968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7" name="楕円 6">
            <a:extLst>
              <a:ext uri="{FF2B5EF4-FFF2-40B4-BE49-F238E27FC236}">
                <a16:creationId xmlns:a16="http://schemas.microsoft.com/office/drawing/2014/main" id="{9E3687AB-8C47-A25D-1FC4-F76BF7F421EA}"/>
              </a:ext>
            </a:extLst>
          </p:cNvPr>
          <p:cNvSpPr/>
          <p:nvPr/>
        </p:nvSpPr>
        <p:spPr>
          <a:xfrm>
            <a:off x="1172738" y="2489672"/>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 name="楕円 7">
            <a:extLst>
              <a:ext uri="{FF2B5EF4-FFF2-40B4-BE49-F238E27FC236}">
                <a16:creationId xmlns:a16="http://schemas.microsoft.com/office/drawing/2014/main" id="{986E5097-A4C1-DA16-CDF4-5D0F1DDFA162}"/>
              </a:ext>
            </a:extLst>
          </p:cNvPr>
          <p:cNvSpPr/>
          <p:nvPr/>
        </p:nvSpPr>
        <p:spPr>
          <a:xfrm>
            <a:off x="3943815" y="2478521"/>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 name="楕円 9">
            <a:extLst>
              <a:ext uri="{FF2B5EF4-FFF2-40B4-BE49-F238E27FC236}">
                <a16:creationId xmlns:a16="http://schemas.microsoft.com/office/drawing/2014/main" id="{E7920B32-8422-C2FB-9AF8-C122F337F4BD}"/>
              </a:ext>
            </a:extLst>
          </p:cNvPr>
          <p:cNvSpPr/>
          <p:nvPr/>
        </p:nvSpPr>
        <p:spPr>
          <a:xfrm>
            <a:off x="1629937" y="3771357"/>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 name="楕円 4">
            <a:extLst>
              <a:ext uri="{FF2B5EF4-FFF2-40B4-BE49-F238E27FC236}">
                <a16:creationId xmlns:a16="http://schemas.microsoft.com/office/drawing/2014/main" id="{F645C80D-A649-0086-207B-6602F1F1BFB0}"/>
              </a:ext>
            </a:extLst>
          </p:cNvPr>
          <p:cNvSpPr/>
          <p:nvPr/>
        </p:nvSpPr>
        <p:spPr>
          <a:xfrm>
            <a:off x="11444356" y="2478521"/>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 name="楕円 8">
            <a:extLst>
              <a:ext uri="{FF2B5EF4-FFF2-40B4-BE49-F238E27FC236}">
                <a16:creationId xmlns:a16="http://schemas.microsoft.com/office/drawing/2014/main" id="{03BD2A8A-3D49-1DC9-9A30-766034ED72F6}"/>
              </a:ext>
            </a:extLst>
          </p:cNvPr>
          <p:cNvSpPr/>
          <p:nvPr/>
        </p:nvSpPr>
        <p:spPr>
          <a:xfrm>
            <a:off x="11016764" y="2478521"/>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1" name="楕円 10">
            <a:extLst>
              <a:ext uri="{FF2B5EF4-FFF2-40B4-BE49-F238E27FC236}">
                <a16:creationId xmlns:a16="http://schemas.microsoft.com/office/drawing/2014/main" id="{A25DF918-C3FD-F1A0-E131-19367759CE62}"/>
              </a:ext>
            </a:extLst>
          </p:cNvPr>
          <p:cNvSpPr/>
          <p:nvPr/>
        </p:nvSpPr>
        <p:spPr>
          <a:xfrm>
            <a:off x="7805854" y="2483071"/>
            <a:ext cx="390292" cy="390292"/>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13" name="ST_L2-02">
            <a:hlinkClick r:id="" action="ppaction://media"/>
            <a:extLst>
              <a:ext uri="{FF2B5EF4-FFF2-40B4-BE49-F238E27FC236}">
                <a16:creationId xmlns:a16="http://schemas.microsoft.com/office/drawing/2014/main" id="{DFAAD066-0A39-D01C-35A4-07F75714AF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351" y="54175"/>
            <a:ext cx="360000" cy="360000"/>
          </a:xfrm>
          <a:prstGeom prst="rect">
            <a:avLst/>
          </a:prstGeom>
        </p:spPr>
      </p:pic>
      <p:sp>
        <p:nvSpPr>
          <p:cNvPr id="14"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9816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78F3-2A93-B09B-9A3B-5CB57DCA22F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AEA232-B641-A8BC-F7F0-8662C3C4230F}"/>
              </a:ext>
            </a:extLst>
          </p:cNvPr>
          <p:cNvSpPr>
            <a:spLocks noGrp="1"/>
          </p:cNvSpPr>
          <p:nvPr>
            <p:ph type="title"/>
          </p:nvPr>
        </p:nvSpPr>
        <p:spPr/>
        <p:txBody>
          <a:bodyPr/>
          <a:lstStyle/>
          <a:p>
            <a:r>
              <a:rPr kumimoji="1" lang="en-US" altLang="ja-JP" dirty="0"/>
              <a:t>Lesson 2 </a:t>
            </a:r>
            <a:r>
              <a:rPr lang="en-US" altLang="ja-JP" dirty="0"/>
              <a:t>Finish</a:t>
            </a:r>
            <a:r>
              <a:rPr lang="ja-JP" altLang="en-US" dirty="0"/>
              <a:t> </a:t>
            </a:r>
            <a:r>
              <a:rPr lang="en-US" altLang="ja-JP" dirty="0"/>
              <a:t>Up!</a:t>
            </a:r>
            <a:endParaRPr kumimoji="1" lang="ja-JP" altLang="en-US" dirty="0"/>
          </a:p>
        </p:txBody>
      </p:sp>
      <p:sp>
        <p:nvSpPr>
          <p:cNvPr id="5" name="スライド番号プレースホルダー 4">
            <a:extLst>
              <a:ext uri="{FF2B5EF4-FFF2-40B4-BE49-F238E27FC236}">
                <a16:creationId xmlns:a16="http://schemas.microsoft.com/office/drawing/2014/main" id="{57516E35-C86F-1990-A37F-55DA14D6B28C}"/>
              </a:ext>
            </a:extLst>
          </p:cNvPr>
          <p:cNvSpPr>
            <a:spLocks noGrp="1"/>
          </p:cNvSpPr>
          <p:nvPr>
            <p:ph type="sldNum" sz="quarter" idx="12"/>
          </p:nvPr>
        </p:nvSpPr>
        <p:spPr/>
        <p:txBody>
          <a:bodyPr/>
          <a:lstStyle/>
          <a:p>
            <a:fld id="{172C808F-2406-4322-B6FD-6F63424AD74E}" type="slidenum">
              <a:rPr kumimoji="1" lang="ja-JP" altLang="en-US" smtClean="0"/>
              <a:t>54</a:t>
            </a:fld>
            <a:endParaRPr kumimoji="1" lang="ja-JP" altLang="en-US"/>
          </a:p>
        </p:txBody>
      </p:sp>
      <p:sp>
        <p:nvSpPr>
          <p:cNvPr id="6" name="コンテンツ プレースホルダー 2">
            <a:extLst>
              <a:ext uri="{FF2B5EF4-FFF2-40B4-BE49-F238E27FC236}">
                <a16:creationId xmlns:a16="http://schemas.microsoft.com/office/drawing/2014/main" id="{BDA9248A-AB16-141E-0100-D022E35D5A5A}"/>
              </a:ext>
            </a:extLst>
          </p:cNvPr>
          <p:cNvSpPr>
            <a:spLocks noGrp="1"/>
          </p:cNvSpPr>
          <p:nvPr>
            <p:ph idx="1"/>
          </p:nvPr>
        </p:nvSpPr>
        <p:spPr>
          <a:xfrm>
            <a:off x="1220793" y="814812"/>
            <a:ext cx="9739902" cy="3153873"/>
          </a:xfrm>
        </p:spPr>
        <p:txBody>
          <a:bodyPr/>
          <a:lstStyle/>
          <a:p>
            <a:r>
              <a:rPr kumimoji="1" lang="en-US" altLang="ja-JP" dirty="0"/>
              <a:t>Lesson 2</a:t>
            </a:r>
          </a:p>
          <a:p>
            <a:endParaRPr kumimoji="1" lang="en-US" altLang="ja-JP" sz="1050" dirty="0"/>
          </a:p>
          <a:p>
            <a:r>
              <a:rPr kumimoji="1" lang="en-US" altLang="ja-JP" dirty="0"/>
              <a:t>Finish Up!</a:t>
            </a:r>
            <a:endParaRPr kumimoji="1" lang="ja-JP" altLang="en-US" dirty="0"/>
          </a:p>
        </p:txBody>
      </p:sp>
      <p:sp>
        <p:nvSpPr>
          <p:cNvPr id="7"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78308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91C84-43D8-B9F1-4FCB-7C0F9150F9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8ED0F84-88F2-D346-E995-CCDBAC9205CD}"/>
              </a:ext>
            </a:extLst>
          </p:cNvPr>
          <p:cNvSpPr>
            <a:spLocks noGrp="1"/>
          </p:cNvSpPr>
          <p:nvPr>
            <p:ph type="title"/>
          </p:nvPr>
        </p:nvSpPr>
        <p:spPr/>
        <p:txBody>
          <a:bodyPr/>
          <a:lstStyle/>
          <a:p>
            <a:r>
              <a:rPr kumimoji="1" lang="en-US" altLang="ja-JP" dirty="0"/>
              <a:t>Lesson 2 Finish Up!</a:t>
            </a:r>
            <a:endParaRPr kumimoji="1" lang="ja-JP" altLang="en-US" dirty="0"/>
          </a:p>
        </p:txBody>
      </p:sp>
      <p:sp>
        <p:nvSpPr>
          <p:cNvPr id="3" name="コンテンツ プレースホルダー 2">
            <a:extLst>
              <a:ext uri="{FF2B5EF4-FFF2-40B4-BE49-F238E27FC236}">
                <a16:creationId xmlns:a16="http://schemas.microsoft.com/office/drawing/2014/main" id="{7532DFD1-D606-043D-B407-0C15251A5FA5}"/>
              </a:ext>
            </a:extLst>
          </p:cNvPr>
          <p:cNvSpPr>
            <a:spLocks noGrp="1"/>
          </p:cNvSpPr>
          <p:nvPr>
            <p:ph sz="half" idx="1"/>
          </p:nvPr>
        </p:nvSpPr>
        <p:spPr/>
        <p:txBody>
          <a:bodyPr/>
          <a:lstStyle/>
          <a:p>
            <a:r>
              <a:rPr kumimoji="1" lang="en-US" altLang="ja-JP" dirty="0">
                <a:solidFill>
                  <a:srgbClr val="DF4A07"/>
                </a:solidFill>
              </a:rPr>
              <a:t>Finish Up!</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1FC938D7-4430-B2DA-3CCB-29109AED475E}"/>
              </a:ext>
            </a:extLst>
          </p:cNvPr>
          <p:cNvSpPr>
            <a:spLocks noGrp="1"/>
          </p:cNvSpPr>
          <p:nvPr>
            <p:ph sz="half" idx="2"/>
          </p:nvPr>
        </p:nvSpPr>
        <p:spPr/>
        <p:txBody>
          <a:bodyPr/>
          <a:lstStyle/>
          <a:p>
            <a:pPr algn="just">
              <a:lnSpc>
                <a:spcPct val="100000"/>
              </a:lnSpc>
              <a:buClr>
                <a:schemeClr val="accent2">
                  <a:lumMod val="75000"/>
                </a:schemeClr>
              </a:buClr>
            </a:pPr>
            <a:r>
              <a:rPr lang="en-US" altLang="ja-JP"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1772 / UK</a:t>
            </a:r>
            <a:endParaRPr lang="ja-JP" altLang="ja-JP"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742950" indent="-742950">
              <a:lnSpc>
                <a:spcPct val="100000"/>
              </a:lnSpc>
              <a:buClr>
                <a:schemeClr val="accent2">
                  <a:lumMod val="75000"/>
                </a:schemeClr>
              </a:buClr>
              <a:buFont typeface="+mj-lt"/>
              <a:buAutoNum type="arabicPeriod"/>
            </a:pP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Warren Hastings brought back ( </a:t>
            </a:r>
            <a:r>
              <a:rPr lang="en-US" altLang="ja-JP" sz="44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rice</a:t>
            </a:r>
            <a:r>
              <a:rPr lang="en-US" altLang="ja-JP" sz="44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and many spices from India. </a:t>
            </a:r>
            <a:r>
              <a:rPr lang="en-US" altLang="ja-JP" sz="36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r>
              <a:rPr lang="ja-JP" altLang="en-US" sz="3600" dirty="0">
                <a:solidFill>
                  <a:srgbClr val="0070C0"/>
                </a:solidFill>
                <a:cs typeface="Times New Roman" panose="02020603050405020304" pitchFamily="18" charset="0"/>
              </a:rPr>
              <a:t>⇒ </a:t>
            </a:r>
            <a:r>
              <a:rPr lang="en-US" altLang="ja-JP" sz="3600" dirty="0">
                <a:solidFill>
                  <a:srgbClr val="0070C0"/>
                </a:solidFill>
                <a:cs typeface="Times New Roman" panose="02020603050405020304" pitchFamily="18" charset="0"/>
              </a:rPr>
              <a:t>p.20, l.6 </a:t>
            </a:r>
            <a:r>
              <a:rPr lang="en-US" altLang="ja-JP" sz="3600" dirty="0">
                <a:cs typeface="Times New Roman" panose="02020603050405020304" pitchFamily="18" charset="0"/>
              </a:rPr>
              <a:t>)</a:t>
            </a:r>
            <a:endParaRPr kumimoji="1" lang="ja-JP" altLang="en-US" sz="3600" dirty="0"/>
          </a:p>
        </p:txBody>
      </p:sp>
      <p:sp>
        <p:nvSpPr>
          <p:cNvPr id="6" name="スライド番号プレースホルダー 5">
            <a:extLst>
              <a:ext uri="{FF2B5EF4-FFF2-40B4-BE49-F238E27FC236}">
                <a16:creationId xmlns:a16="http://schemas.microsoft.com/office/drawing/2014/main" id="{45927144-9721-B0AF-B78B-B74C997369A1}"/>
              </a:ext>
            </a:extLst>
          </p:cNvPr>
          <p:cNvSpPr>
            <a:spLocks noGrp="1"/>
          </p:cNvSpPr>
          <p:nvPr>
            <p:ph type="sldNum" sz="quarter" idx="12"/>
          </p:nvPr>
        </p:nvSpPr>
        <p:spPr/>
        <p:txBody>
          <a:bodyPr/>
          <a:lstStyle/>
          <a:p>
            <a:fld id="{172C808F-2406-4322-B6FD-6F63424AD74E}" type="slidenum">
              <a:rPr kumimoji="1" lang="ja-JP" altLang="en-US" smtClean="0"/>
              <a:t>55</a:t>
            </a:fld>
            <a:endParaRPr kumimoji="1" lang="ja-JP" altLang="en-US"/>
          </a:p>
        </p:txBody>
      </p:sp>
      <p:sp>
        <p:nvSpPr>
          <p:cNvPr id="5" name="正方形/長方形 4">
            <a:extLst>
              <a:ext uri="{FF2B5EF4-FFF2-40B4-BE49-F238E27FC236}">
                <a16:creationId xmlns:a16="http://schemas.microsoft.com/office/drawing/2014/main" id="{1BB29041-8948-3871-44A9-CA94D05C8274}"/>
              </a:ext>
            </a:extLst>
          </p:cNvPr>
          <p:cNvSpPr/>
          <p:nvPr/>
        </p:nvSpPr>
        <p:spPr>
          <a:xfrm>
            <a:off x="9351975" y="2509024"/>
            <a:ext cx="981308" cy="613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57BB6ED-58CA-6191-E551-12B79A09F12D}"/>
              </a:ext>
            </a:extLst>
          </p:cNvPr>
          <p:cNvSpPr/>
          <p:nvPr/>
        </p:nvSpPr>
        <p:spPr>
          <a:xfrm>
            <a:off x="9033924" y="3206423"/>
            <a:ext cx="1869727" cy="6133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3414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FBA07-5F15-7433-941D-8C085C63D17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1AB271-9856-EE7C-9116-099A1DD4BB29}"/>
              </a:ext>
            </a:extLst>
          </p:cNvPr>
          <p:cNvSpPr>
            <a:spLocks noGrp="1"/>
          </p:cNvSpPr>
          <p:nvPr>
            <p:ph type="title"/>
          </p:nvPr>
        </p:nvSpPr>
        <p:spPr/>
        <p:txBody>
          <a:bodyPr/>
          <a:lstStyle/>
          <a:p>
            <a:r>
              <a:rPr kumimoji="1" lang="en-US" altLang="ja-JP" dirty="0"/>
              <a:t>Lesson 2 </a:t>
            </a:r>
            <a:r>
              <a:rPr lang="en-US" altLang="ja-JP" dirty="0"/>
              <a:t>Build Up!</a:t>
            </a:r>
            <a:endParaRPr kumimoji="1" lang="ja-JP" altLang="en-US" dirty="0"/>
          </a:p>
        </p:txBody>
      </p:sp>
      <p:sp>
        <p:nvSpPr>
          <p:cNvPr id="5" name="スライド番号プレースホルダー 4">
            <a:extLst>
              <a:ext uri="{FF2B5EF4-FFF2-40B4-BE49-F238E27FC236}">
                <a16:creationId xmlns:a16="http://schemas.microsoft.com/office/drawing/2014/main" id="{4EF313CF-456A-B6B1-AB72-9FBB055AD237}"/>
              </a:ext>
            </a:extLst>
          </p:cNvPr>
          <p:cNvSpPr>
            <a:spLocks noGrp="1"/>
          </p:cNvSpPr>
          <p:nvPr>
            <p:ph type="sldNum" sz="quarter" idx="12"/>
          </p:nvPr>
        </p:nvSpPr>
        <p:spPr/>
        <p:txBody>
          <a:bodyPr/>
          <a:lstStyle/>
          <a:p>
            <a:fld id="{172C808F-2406-4322-B6FD-6F63424AD74E}" type="slidenum">
              <a:rPr kumimoji="1" lang="ja-JP" altLang="en-US" smtClean="0"/>
              <a:t>56</a:t>
            </a:fld>
            <a:endParaRPr kumimoji="1" lang="ja-JP" altLang="en-US"/>
          </a:p>
        </p:txBody>
      </p:sp>
      <p:sp>
        <p:nvSpPr>
          <p:cNvPr id="6" name="コンテンツ プレースホルダー 2">
            <a:extLst>
              <a:ext uri="{FF2B5EF4-FFF2-40B4-BE49-F238E27FC236}">
                <a16:creationId xmlns:a16="http://schemas.microsoft.com/office/drawing/2014/main" id="{F92A6838-63FE-A54E-AF71-BE1D1EB56A80}"/>
              </a:ext>
            </a:extLst>
          </p:cNvPr>
          <p:cNvSpPr>
            <a:spLocks noGrp="1"/>
          </p:cNvSpPr>
          <p:nvPr>
            <p:ph idx="1"/>
          </p:nvPr>
        </p:nvSpPr>
        <p:spPr>
          <a:xfrm>
            <a:off x="1220793" y="778598"/>
            <a:ext cx="9739902" cy="3190087"/>
          </a:xfrm>
        </p:spPr>
        <p:txBody>
          <a:bodyPr/>
          <a:lstStyle/>
          <a:p>
            <a:r>
              <a:rPr kumimoji="1" lang="en-US" altLang="ja-JP" dirty="0"/>
              <a:t>Lesson 2</a:t>
            </a:r>
          </a:p>
          <a:p>
            <a:endParaRPr kumimoji="1" lang="en-US" altLang="ja-JP" sz="1050" dirty="0"/>
          </a:p>
          <a:p>
            <a:r>
              <a:rPr kumimoji="1" lang="en-US" altLang="ja-JP" dirty="0"/>
              <a:t>Build Up!</a:t>
            </a:r>
            <a:endParaRPr kumimoji="1" lang="ja-JP" altLang="en-US" dirty="0"/>
          </a:p>
        </p:txBody>
      </p:sp>
      <p:sp>
        <p:nvSpPr>
          <p:cNvPr id="7"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739743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776D0-9904-DA8A-DDD0-E591E6484CE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758DE3C-48CE-7906-93E4-F00030ABC582}"/>
              </a:ext>
            </a:extLst>
          </p:cNvPr>
          <p:cNvSpPr>
            <a:spLocks noGrp="1"/>
          </p:cNvSpPr>
          <p:nvPr>
            <p:ph type="title"/>
          </p:nvPr>
        </p:nvSpPr>
        <p:spPr/>
        <p:txBody>
          <a:bodyPr/>
          <a:lstStyle/>
          <a:p>
            <a:r>
              <a:rPr kumimoji="1" lang="en-US" altLang="ja-JP" dirty="0"/>
              <a:t>Lesson 2 Build Up!</a:t>
            </a:r>
            <a:endParaRPr kumimoji="1" lang="ja-JP" altLang="en-US" dirty="0"/>
          </a:p>
        </p:txBody>
      </p:sp>
      <p:sp>
        <p:nvSpPr>
          <p:cNvPr id="3" name="コンテンツ プレースホルダー 2">
            <a:extLst>
              <a:ext uri="{FF2B5EF4-FFF2-40B4-BE49-F238E27FC236}">
                <a16:creationId xmlns:a16="http://schemas.microsoft.com/office/drawing/2014/main" id="{6517006F-542C-6927-250D-A403E6476B3A}"/>
              </a:ext>
            </a:extLst>
          </p:cNvPr>
          <p:cNvSpPr>
            <a:spLocks noGrp="1"/>
          </p:cNvSpPr>
          <p:nvPr>
            <p:ph sz="half" idx="1"/>
          </p:nvPr>
        </p:nvSpPr>
        <p:spPr/>
        <p:txBody>
          <a:bodyPr/>
          <a:lstStyle/>
          <a:p>
            <a:r>
              <a:rPr kumimoji="1" lang="en-US" altLang="ja-JP" dirty="0">
                <a:solidFill>
                  <a:srgbClr val="DF4A07"/>
                </a:solidFill>
              </a:rPr>
              <a:t>Build Up! </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30934B77-E6E5-31C3-9DB6-01B01C1F454D}"/>
              </a:ext>
            </a:extLst>
          </p:cNvPr>
          <p:cNvSpPr>
            <a:spLocks noGrp="1"/>
          </p:cNvSpPr>
          <p:nvPr>
            <p:ph sz="half" idx="2"/>
          </p:nvPr>
        </p:nvSpPr>
        <p:spPr/>
        <p:txBody>
          <a:bodyPr/>
          <a:lstStyle/>
          <a:p>
            <a:pPr marL="742950" indent="-742950" algn="just">
              <a:lnSpc>
                <a:spcPct val="100000"/>
              </a:lnSpc>
              <a:buFont typeface="+mj-lt"/>
              <a:buAutoNum type="arabicPeriod"/>
            </a:pP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 black cat ( </a:t>
            </a:r>
            <a:r>
              <a:rPr lang="en-US" altLang="ja-JP" sz="44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appeared</a:t>
            </a:r>
            <a:r>
              <a:rPr lang="en-US" altLang="ja-JP" sz="4400" kern="1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in front of me.</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CB0CE375-33C4-93CF-341E-C5B698A4F4D8}"/>
              </a:ext>
            </a:extLst>
          </p:cNvPr>
          <p:cNvSpPr>
            <a:spLocks noGrp="1"/>
          </p:cNvSpPr>
          <p:nvPr>
            <p:ph type="sldNum" sz="quarter" idx="12"/>
          </p:nvPr>
        </p:nvSpPr>
        <p:spPr/>
        <p:txBody>
          <a:bodyPr/>
          <a:lstStyle/>
          <a:p>
            <a:fld id="{172C808F-2406-4322-B6FD-6F63424AD74E}" type="slidenum">
              <a:rPr kumimoji="1" lang="ja-JP" altLang="en-US" smtClean="0"/>
              <a:t>57</a:t>
            </a:fld>
            <a:endParaRPr kumimoji="1" lang="ja-JP" altLang="en-US"/>
          </a:p>
        </p:txBody>
      </p:sp>
      <p:sp>
        <p:nvSpPr>
          <p:cNvPr id="5" name="正方形/長方形 4">
            <a:extLst>
              <a:ext uri="{FF2B5EF4-FFF2-40B4-BE49-F238E27FC236}">
                <a16:creationId xmlns:a16="http://schemas.microsoft.com/office/drawing/2014/main" id="{4AF4C7F9-C3DF-783B-96F9-64A5A178D529}"/>
              </a:ext>
            </a:extLst>
          </p:cNvPr>
          <p:cNvSpPr/>
          <p:nvPr/>
        </p:nvSpPr>
        <p:spPr>
          <a:xfrm>
            <a:off x="4392145" y="1693607"/>
            <a:ext cx="2475571" cy="669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F74F7FB5-2071-D6C5-9246-FECEC7904C15}"/>
              </a:ext>
            </a:extLst>
          </p:cNvPr>
          <p:cNvSpPr/>
          <p:nvPr/>
        </p:nvSpPr>
        <p:spPr>
          <a:xfrm>
            <a:off x="4506959" y="637151"/>
            <a:ext cx="914400" cy="914400"/>
          </a:xfrm>
          <a:prstGeom prst="roundRect">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1</a:t>
            </a:r>
            <a:endParaRPr kumimoji="1" lang="ja-JP" altLang="en-US" b="1" dirty="0"/>
          </a:p>
        </p:txBody>
      </p:sp>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4316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632DA-028C-D5B6-043E-BEBCDD6464B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ECA286-F49D-AC16-5CE1-1ADFF8EF53CE}"/>
              </a:ext>
            </a:extLst>
          </p:cNvPr>
          <p:cNvSpPr>
            <a:spLocks noGrp="1"/>
          </p:cNvSpPr>
          <p:nvPr>
            <p:ph type="title"/>
          </p:nvPr>
        </p:nvSpPr>
        <p:spPr/>
        <p:txBody>
          <a:bodyPr/>
          <a:lstStyle/>
          <a:p>
            <a:r>
              <a:rPr kumimoji="1" lang="en-US" altLang="ja-JP" dirty="0"/>
              <a:t>Lesson 2 Build Up!</a:t>
            </a:r>
            <a:endParaRPr kumimoji="1" lang="ja-JP" altLang="en-US" dirty="0"/>
          </a:p>
        </p:txBody>
      </p:sp>
      <p:sp>
        <p:nvSpPr>
          <p:cNvPr id="3" name="コンテンツ プレースホルダー 2">
            <a:extLst>
              <a:ext uri="{FF2B5EF4-FFF2-40B4-BE49-F238E27FC236}">
                <a16:creationId xmlns:a16="http://schemas.microsoft.com/office/drawing/2014/main" id="{BD8D4811-CE54-2FF0-B92D-49FCC59472C7}"/>
              </a:ext>
            </a:extLst>
          </p:cNvPr>
          <p:cNvSpPr>
            <a:spLocks noGrp="1"/>
          </p:cNvSpPr>
          <p:nvPr>
            <p:ph sz="half" idx="1"/>
          </p:nvPr>
        </p:nvSpPr>
        <p:spPr/>
        <p:txBody>
          <a:bodyPr/>
          <a:lstStyle/>
          <a:p>
            <a:r>
              <a:rPr kumimoji="1" lang="en-US" altLang="ja-JP" dirty="0">
                <a:solidFill>
                  <a:srgbClr val="DF4A07"/>
                </a:solidFill>
              </a:rPr>
              <a:t>Build Up! </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AF8B8EF0-5D08-AB10-0C58-8EFF2E02DD38}"/>
              </a:ext>
            </a:extLst>
          </p:cNvPr>
          <p:cNvSpPr>
            <a:spLocks noGrp="1"/>
          </p:cNvSpPr>
          <p:nvPr>
            <p:ph sz="half" idx="2"/>
          </p:nvPr>
        </p:nvSpPr>
        <p:spPr/>
        <p:txBody>
          <a:bodyPr/>
          <a:lstStyle/>
          <a:p>
            <a:pPr marL="742950" indent="-742950" algn="just">
              <a:buFont typeface="+mj-lt"/>
              <a:buAutoNum type="arabicPeriod"/>
            </a:pPr>
            <a:r>
              <a:rPr lang="ja-JP"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あなたの助けのおかげで，私はレポートを終えることができました。</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nSpc>
                <a:spcPct val="100000"/>
              </a:lnSpc>
              <a:buNone/>
            </a:pP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 </a:t>
            </a:r>
            <a:r>
              <a:rPr lang="en-US" altLang="ja-JP" sz="44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Thanks</a:t>
            </a:r>
            <a:r>
              <a:rPr lang="en-US" altLang="ja-JP" sz="44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 </a:t>
            </a:r>
            <a:r>
              <a:rPr lang="en-US" altLang="ja-JP" sz="44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to</a:t>
            </a:r>
            <a:r>
              <a:rPr lang="en-US" altLang="ja-JP" sz="44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your help, I was able 		to finish my report.</a:t>
            </a:r>
            <a:endParaRPr kumimoji="1" lang="ja-JP" altLang="en-US" dirty="0"/>
          </a:p>
        </p:txBody>
      </p:sp>
      <p:sp>
        <p:nvSpPr>
          <p:cNvPr id="6" name="スライド番号プレースホルダー 5">
            <a:extLst>
              <a:ext uri="{FF2B5EF4-FFF2-40B4-BE49-F238E27FC236}">
                <a16:creationId xmlns:a16="http://schemas.microsoft.com/office/drawing/2014/main" id="{78268F08-AA93-D1BD-74B1-95A53423BACF}"/>
              </a:ext>
            </a:extLst>
          </p:cNvPr>
          <p:cNvSpPr>
            <a:spLocks noGrp="1"/>
          </p:cNvSpPr>
          <p:nvPr>
            <p:ph type="sldNum" sz="quarter" idx="12"/>
          </p:nvPr>
        </p:nvSpPr>
        <p:spPr/>
        <p:txBody>
          <a:bodyPr/>
          <a:lstStyle/>
          <a:p>
            <a:fld id="{172C808F-2406-4322-B6FD-6F63424AD74E}" type="slidenum">
              <a:rPr kumimoji="1" lang="ja-JP" altLang="en-US" smtClean="0"/>
              <a:t>58</a:t>
            </a:fld>
            <a:endParaRPr kumimoji="1" lang="ja-JP" altLang="en-US"/>
          </a:p>
        </p:txBody>
      </p:sp>
      <p:sp>
        <p:nvSpPr>
          <p:cNvPr id="5" name="正方形/長方形 4">
            <a:extLst>
              <a:ext uri="{FF2B5EF4-FFF2-40B4-BE49-F238E27FC236}">
                <a16:creationId xmlns:a16="http://schemas.microsoft.com/office/drawing/2014/main" id="{EA337ED1-36AD-05B0-8998-32CFE121E78E}"/>
              </a:ext>
            </a:extLst>
          </p:cNvPr>
          <p:cNvSpPr/>
          <p:nvPr/>
        </p:nvSpPr>
        <p:spPr>
          <a:xfrm>
            <a:off x="1651043" y="3019704"/>
            <a:ext cx="2040673" cy="618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3E49A3E-9745-D57B-9DA2-79D6B777CC33}"/>
              </a:ext>
            </a:extLst>
          </p:cNvPr>
          <p:cNvSpPr/>
          <p:nvPr/>
        </p:nvSpPr>
        <p:spPr>
          <a:xfrm>
            <a:off x="4323618" y="3019704"/>
            <a:ext cx="616522" cy="618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61F8976F-93F3-9342-C231-6C266924FF29}"/>
              </a:ext>
            </a:extLst>
          </p:cNvPr>
          <p:cNvSpPr/>
          <p:nvPr/>
        </p:nvSpPr>
        <p:spPr>
          <a:xfrm>
            <a:off x="4506959" y="637151"/>
            <a:ext cx="914400" cy="914400"/>
          </a:xfrm>
          <a:prstGeom prst="roundRect">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4400" b="1" dirty="0"/>
              <a:t>2</a:t>
            </a:r>
            <a:endParaRPr kumimoji="1" lang="ja-JP" altLang="en-US" b="1" dirty="0"/>
          </a:p>
        </p:txBody>
      </p:sp>
      <p:sp>
        <p:nvSpPr>
          <p:cNvPr id="11"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77018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1609-6758-832E-6E25-AE03130161B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CA6135-625C-8C83-B8A5-13FF5B0BEFE3}"/>
              </a:ext>
            </a:extLst>
          </p:cNvPr>
          <p:cNvSpPr>
            <a:spLocks noGrp="1"/>
          </p:cNvSpPr>
          <p:nvPr>
            <p:ph type="title"/>
          </p:nvPr>
        </p:nvSpPr>
        <p:spPr/>
        <p:txBody>
          <a:bodyPr/>
          <a:lstStyle/>
          <a:p>
            <a:r>
              <a:rPr kumimoji="1" lang="en-US" altLang="ja-JP" dirty="0"/>
              <a:t>Lesson 2 Build Up!</a:t>
            </a:r>
            <a:endParaRPr kumimoji="1" lang="ja-JP" altLang="en-US" dirty="0"/>
          </a:p>
        </p:txBody>
      </p:sp>
      <p:sp>
        <p:nvSpPr>
          <p:cNvPr id="3" name="コンテンツ プレースホルダー 2">
            <a:extLst>
              <a:ext uri="{FF2B5EF4-FFF2-40B4-BE49-F238E27FC236}">
                <a16:creationId xmlns:a16="http://schemas.microsoft.com/office/drawing/2014/main" id="{4FCEBEE7-F338-2DB2-8D6D-B96613B8C6E0}"/>
              </a:ext>
            </a:extLst>
          </p:cNvPr>
          <p:cNvSpPr>
            <a:spLocks noGrp="1"/>
          </p:cNvSpPr>
          <p:nvPr>
            <p:ph sz="half" idx="1"/>
          </p:nvPr>
        </p:nvSpPr>
        <p:spPr/>
        <p:txBody>
          <a:bodyPr/>
          <a:lstStyle/>
          <a:p>
            <a:r>
              <a:rPr kumimoji="1" lang="en-US" altLang="ja-JP" dirty="0">
                <a:solidFill>
                  <a:srgbClr val="DF4A07"/>
                </a:solidFill>
              </a:rPr>
              <a:t>Build Up! </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F750AC19-7AC7-D53E-DC5C-F1C66CC6EA2A}"/>
              </a:ext>
            </a:extLst>
          </p:cNvPr>
          <p:cNvSpPr>
            <a:spLocks noGrp="1"/>
          </p:cNvSpPr>
          <p:nvPr>
            <p:ph sz="half" idx="2"/>
          </p:nvPr>
        </p:nvSpPr>
        <p:spPr/>
        <p:txBody>
          <a:bodyPr/>
          <a:lstStyle/>
          <a:p>
            <a:pPr algn="just">
              <a:lnSpc>
                <a:spcPct val="150000"/>
              </a:lnSpc>
            </a:pP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I ( have been / went ) to Okinawa twice with my family. My favorite spot is Churaumi Aquarium. You can see many kinds of fish in a very big water tank there.</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 name="スライド番号プレースホルダー 5">
            <a:extLst>
              <a:ext uri="{FF2B5EF4-FFF2-40B4-BE49-F238E27FC236}">
                <a16:creationId xmlns:a16="http://schemas.microsoft.com/office/drawing/2014/main" id="{9C943C72-F05A-06BF-378A-90BA70644B44}"/>
              </a:ext>
            </a:extLst>
          </p:cNvPr>
          <p:cNvSpPr>
            <a:spLocks noGrp="1"/>
          </p:cNvSpPr>
          <p:nvPr>
            <p:ph type="sldNum" sz="quarter" idx="12"/>
          </p:nvPr>
        </p:nvSpPr>
        <p:spPr/>
        <p:txBody>
          <a:bodyPr/>
          <a:lstStyle/>
          <a:p>
            <a:fld id="{172C808F-2406-4322-B6FD-6F63424AD74E}" type="slidenum">
              <a:rPr kumimoji="1" lang="ja-JP" altLang="en-US" smtClean="0"/>
              <a:t>59</a:t>
            </a:fld>
            <a:endParaRPr kumimoji="1" lang="ja-JP" altLang="en-US"/>
          </a:p>
        </p:txBody>
      </p:sp>
      <p:sp>
        <p:nvSpPr>
          <p:cNvPr id="7" name="楕円 6">
            <a:extLst>
              <a:ext uri="{FF2B5EF4-FFF2-40B4-BE49-F238E27FC236}">
                <a16:creationId xmlns:a16="http://schemas.microsoft.com/office/drawing/2014/main" id="{9E8B4083-6B2E-57C6-E1C7-F74201F45B0F}"/>
              </a:ext>
            </a:extLst>
          </p:cNvPr>
          <p:cNvSpPr/>
          <p:nvPr/>
        </p:nvSpPr>
        <p:spPr>
          <a:xfrm>
            <a:off x="1048214" y="1693607"/>
            <a:ext cx="2877015" cy="10207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EC5E6471-5081-1616-DD68-5361438EC776}"/>
              </a:ext>
            </a:extLst>
          </p:cNvPr>
          <p:cNvSpPr/>
          <p:nvPr/>
        </p:nvSpPr>
        <p:spPr>
          <a:xfrm>
            <a:off x="4506959" y="637151"/>
            <a:ext cx="914400" cy="914400"/>
          </a:xfrm>
          <a:prstGeom prst="roundRect">
            <a:avLst/>
          </a:prstGeom>
          <a:solidFill>
            <a:srgbClr val="DF4A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3</a:t>
            </a:r>
            <a:endParaRPr kumimoji="1" lang="ja-JP" altLang="en-US" b="1" dirty="0"/>
          </a:p>
        </p:txBody>
      </p:sp>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6045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A069C850-3AAE-FB10-B3C1-46CA0FE44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073E6940-6CE3-C74D-02C8-3C7D5218848D}"/>
              </a:ext>
            </a:extLst>
          </p:cNvPr>
          <p:cNvSpPr>
            <a:spLocks noGrp="1"/>
          </p:cNvSpPr>
          <p:nvPr>
            <p:ph sz="half" idx="2"/>
          </p:nvPr>
        </p:nvSpPr>
        <p:spPr>
          <a:xfrm>
            <a:off x="357352" y="2551511"/>
            <a:ext cx="11540358" cy="1754977"/>
          </a:xfrm>
        </p:spPr>
        <p:txBody>
          <a:bodyPr/>
          <a:lstStyle/>
          <a:p>
            <a:r>
              <a:rPr kumimoji="1" lang="ja-JP" altLang="en-US" dirty="0"/>
              <a:t>インド</a:t>
            </a:r>
          </a:p>
        </p:txBody>
      </p:sp>
      <p:sp>
        <p:nvSpPr>
          <p:cNvPr id="3" name="コンテンツ プレースホルダー 2">
            <a:extLst>
              <a:ext uri="{FF2B5EF4-FFF2-40B4-BE49-F238E27FC236}">
                <a16:creationId xmlns:a16="http://schemas.microsoft.com/office/drawing/2014/main" id="{E81BA988-E5A5-2803-DEDD-08633D17474C}"/>
              </a:ext>
            </a:extLst>
          </p:cNvPr>
          <p:cNvSpPr>
            <a:spLocks noGrp="1"/>
          </p:cNvSpPr>
          <p:nvPr>
            <p:ph sz="half" idx="1"/>
          </p:nvPr>
        </p:nvSpPr>
        <p:spPr/>
        <p:txBody>
          <a:bodyPr/>
          <a:lstStyle/>
          <a:p>
            <a:r>
              <a:rPr kumimoji="1" lang="en-US" altLang="ja-JP" dirty="0">
                <a:solidFill>
                  <a:srgbClr val="DF4A07"/>
                </a:solidFill>
              </a:rPr>
              <a:t>I</a:t>
            </a:r>
            <a:r>
              <a:rPr kumimoji="1" lang="en-US" altLang="ja-JP" dirty="0"/>
              <a:t>ndia</a:t>
            </a:r>
            <a:endParaRPr kumimoji="1" lang="ja-JP" altLang="en-US" dirty="0"/>
          </a:p>
        </p:txBody>
      </p:sp>
      <p:sp>
        <p:nvSpPr>
          <p:cNvPr id="2" name="タイトル 1">
            <a:extLst>
              <a:ext uri="{FF2B5EF4-FFF2-40B4-BE49-F238E27FC236}">
                <a16:creationId xmlns:a16="http://schemas.microsoft.com/office/drawing/2014/main" id="{A4EB2297-0FFE-ABB4-A8EC-CFE67E14B7CE}"/>
              </a:ext>
            </a:extLst>
          </p:cNvPr>
          <p:cNvSpPr>
            <a:spLocks noGrp="1"/>
          </p:cNvSpPr>
          <p:nvPr>
            <p:ph type="title"/>
          </p:nvPr>
        </p:nvSpPr>
        <p:spPr/>
        <p:txBody>
          <a:bodyPr/>
          <a:lstStyle/>
          <a:p>
            <a:r>
              <a:rPr kumimoji="1" lang="en-US" altLang="ja-JP" dirty="0"/>
              <a:t>Lesson 2 Part 1 New words</a:t>
            </a:r>
            <a:endParaRPr kumimoji="1" lang="ja-JP" altLang="en-US" dirty="0"/>
          </a:p>
        </p:txBody>
      </p:sp>
      <p:pic>
        <p:nvPicPr>
          <p:cNvPr id="5" name="P20_India">
            <a:hlinkClick r:id="" action="ppaction://media"/>
            <a:extLst>
              <a:ext uri="{FF2B5EF4-FFF2-40B4-BE49-F238E27FC236}">
                <a16:creationId xmlns:a16="http://schemas.microsoft.com/office/drawing/2014/main" id="{2790FBC2-A54D-BA5C-CF60-4F8A7A9633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282056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7ED83-1419-A577-BCD1-E4A71A1263C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FCDAC29-F56E-8D54-6CFE-271D41754638}"/>
              </a:ext>
            </a:extLst>
          </p:cNvPr>
          <p:cNvSpPr>
            <a:spLocks noGrp="1"/>
          </p:cNvSpPr>
          <p:nvPr>
            <p:ph type="title"/>
          </p:nvPr>
        </p:nvSpPr>
        <p:spPr/>
        <p:txBody>
          <a:bodyPr/>
          <a:lstStyle/>
          <a:p>
            <a:r>
              <a:rPr kumimoji="1" lang="en-US" altLang="ja-JP" dirty="0"/>
              <a:t>Lesson 2 </a:t>
            </a:r>
            <a:r>
              <a:rPr lang="en-US" altLang="ja-JP" dirty="0"/>
              <a:t>Express</a:t>
            </a:r>
            <a:r>
              <a:rPr lang="ja-JP" altLang="en-US" dirty="0"/>
              <a:t> </a:t>
            </a:r>
            <a:r>
              <a:rPr lang="en-US" altLang="ja-JP" dirty="0"/>
              <a:t>Your</a:t>
            </a:r>
            <a:r>
              <a:rPr lang="ja-JP" altLang="en-US" dirty="0"/>
              <a:t> </a:t>
            </a:r>
            <a:r>
              <a:rPr lang="en-US" altLang="ja-JP" dirty="0"/>
              <a:t>Idea!</a:t>
            </a:r>
            <a:endParaRPr kumimoji="1" lang="ja-JP" altLang="en-US" dirty="0"/>
          </a:p>
        </p:txBody>
      </p:sp>
      <p:sp>
        <p:nvSpPr>
          <p:cNvPr id="5" name="スライド番号プレースホルダー 4">
            <a:extLst>
              <a:ext uri="{FF2B5EF4-FFF2-40B4-BE49-F238E27FC236}">
                <a16:creationId xmlns:a16="http://schemas.microsoft.com/office/drawing/2014/main" id="{6BACB4C8-6023-EBE2-3449-4B46B681A1DF}"/>
              </a:ext>
            </a:extLst>
          </p:cNvPr>
          <p:cNvSpPr>
            <a:spLocks noGrp="1"/>
          </p:cNvSpPr>
          <p:nvPr>
            <p:ph type="sldNum" sz="quarter" idx="12"/>
          </p:nvPr>
        </p:nvSpPr>
        <p:spPr/>
        <p:txBody>
          <a:bodyPr/>
          <a:lstStyle/>
          <a:p>
            <a:fld id="{172C808F-2406-4322-B6FD-6F63424AD74E}" type="slidenum">
              <a:rPr kumimoji="1" lang="ja-JP" altLang="en-US" smtClean="0"/>
              <a:t>60</a:t>
            </a:fld>
            <a:endParaRPr kumimoji="1" lang="ja-JP" altLang="en-US"/>
          </a:p>
        </p:txBody>
      </p:sp>
      <p:sp>
        <p:nvSpPr>
          <p:cNvPr id="9" name="コンテンツ プレースホルダー 2">
            <a:extLst>
              <a:ext uri="{FF2B5EF4-FFF2-40B4-BE49-F238E27FC236}">
                <a16:creationId xmlns:a16="http://schemas.microsoft.com/office/drawing/2014/main" id="{ADF96C55-ABBA-E704-9BB5-EDDEFBA02FF5}"/>
              </a:ext>
            </a:extLst>
          </p:cNvPr>
          <p:cNvSpPr txBox="1">
            <a:spLocks/>
          </p:cNvSpPr>
          <p:nvPr/>
        </p:nvSpPr>
        <p:spPr>
          <a:xfrm>
            <a:off x="1226049" y="353086"/>
            <a:ext cx="9739902" cy="4613968"/>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9600" b="1"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Lesson 2</a:t>
            </a:r>
          </a:p>
          <a:p>
            <a:endParaRPr lang="en-US" altLang="ja-JP" sz="1050" dirty="0"/>
          </a:p>
          <a:p>
            <a:r>
              <a:rPr lang="en-US" altLang="ja-JP" dirty="0"/>
              <a:t>Express Your Idea!</a:t>
            </a:r>
            <a:endParaRPr lang="ja-JP" altLang="en-US" dirty="0"/>
          </a:p>
        </p:txBody>
      </p:sp>
      <p:sp>
        <p:nvSpPr>
          <p:cNvPr id="10"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135406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80582-6DB2-18CF-8AEB-1D08E4BAA7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0E5296A-C405-2779-F216-D86E32244280}"/>
              </a:ext>
            </a:extLst>
          </p:cNvPr>
          <p:cNvSpPr>
            <a:spLocks noGrp="1"/>
          </p:cNvSpPr>
          <p:nvPr>
            <p:ph type="title"/>
          </p:nvPr>
        </p:nvSpPr>
        <p:spPr/>
        <p:txBody>
          <a:bodyPr/>
          <a:lstStyle/>
          <a:p>
            <a:r>
              <a:rPr kumimoji="1" lang="en-US" altLang="ja-JP" dirty="0"/>
              <a:t>Lesson 2 Express Your Idea!</a:t>
            </a:r>
            <a:endParaRPr kumimoji="1" lang="ja-JP" altLang="en-US" dirty="0"/>
          </a:p>
        </p:txBody>
      </p:sp>
      <p:sp>
        <p:nvSpPr>
          <p:cNvPr id="3" name="コンテンツ プレースホルダー 2">
            <a:extLst>
              <a:ext uri="{FF2B5EF4-FFF2-40B4-BE49-F238E27FC236}">
                <a16:creationId xmlns:a16="http://schemas.microsoft.com/office/drawing/2014/main" id="{19E69E55-4461-2DFE-C29A-0B8E9D0E5A9A}"/>
              </a:ext>
            </a:extLst>
          </p:cNvPr>
          <p:cNvSpPr>
            <a:spLocks noGrp="1"/>
          </p:cNvSpPr>
          <p:nvPr>
            <p:ph sz="half" idx="1"/>
          </p:nvPr>
        </p:nvSpPr>
        <p:spPr/>
        <p:txBody>
          <a:bodyPr/>
          <a:lstStyle/>
          <a:p>
            <a:r>
              <a:rPr kumimoji="1" lang="en-US" altLang="ja-JP" dirty="0">
                <a:solidFill>
                  <a:srgbClr val="DF4A07"/>
                </a:solidFill>
              </a:rPr>
              <a:t>Express Your Idea!</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F5778FCA-FC9C-DA13-BFF4-691C4798A54B}"/>
              </a:ext>
            </a:extLst>
          </p:cNvPr>
          <p:cNvSpPr>
            <a:spLocks noGrp="1"/>
          </p:cNvSpPr>
          <p:nvPr>
            <p:ph sz="half" idx="2"/>
          </p:nvPr>
        </p:nvSpPr>
        <p:spPr/>
        <p:txBody>
          <a:bodyPr/>
          <a:lstStyle/>
          <a:p>
            <a:r>
              <a:rPr kumimoji="1" lang="en-US" altLang="ja-JP" sz="3600" dirty="0"/>
              <a:t>Listening Step 1</a:t>
            </a:r>
          </a:p>
          <a:p>
            <a:endParaRPr kumimoji="1" lang="ja-JP" altLang="en-US" dirty="0"/>
          </a:p>
        </p:txBody>
      </p:sp>
      <p:sp>
        <p:nvSpPr>
          <p:cNvPr id="6" name="スライド番号プレースホルダー 5">
            <a:extLst>
              <a:ext uri="{FF2B5EF4-FFF2-40B4-BE49-F238E27FC236}">
                <a16:creationId xmlns:a16="http://schemas.microsoft.com/office/drawing/2014/main" id="{E65E5661-C08C-7D47-9ADE-C6CC9E2D8BF1}"/>
              </a:ext>
            </a:extLst>
          </p:cNvPr>
          <p:cNvSpPr>
            <a:spLocks noGrp="1"/>
          </p:cNvSpPr>
          <p:nvPr>
            <p:ph type="sldNum" sz="quarter" idx="12"/>
          </p:nvPr>
        </p:nvSpPr>
        <p:spPr/>
        <p:txBody>
          <a:bodyPr/>
          <a:lstStyle/>
          <a:p>
            <a:fld id="{172C808F-2406-4322-B6FD-6F63424AD74E}" type="slidenum">
              <a:rPr kumimoji="1" lang="ja-JP" altLang="en-US" smtClean="0"/>
              <a:t>61</a:t>
            </a:fld>
            <a:endParaRPr kumimoji="1" lang="ja-JP" altLang="en-US"/>
          </a:p>
        </p:txBody>
      </p:sp>
      <p:sp>
        <p:nvSpPr>
          <p:cNvPr id="5" name="四角形: 角を丸くする 4">
            <a:extLst>
              <a:ext uri="{FF2B5EF4-FFF2-40B4-BE49-F238E27FC236}">
                <a16:creationId xmlns:a16="http://schemas.microsoft.com/office/drawing/2014/main" id="{14A120BA-965D-6CAE-FB05-548DD167CBDE}"/>
              </a:ext>
            </a:extLst>
          </p:cNvPr>
          <p:cNvSpPr>
            <a:spLocks/>
          </p:cNvSpPr>
          <p:nvPr/>
        </p:nvSpPr>
        <p:spPr>
          <a:xfrm>
            <a:off x="357351" y="2263698"/>
            <a:ext cx="11540357" cy="4282068"/>
          </a:xfrm>
          <a:prstGeom prst="roundRect">
            <a:avLst/>
          </a:prstGeom>
          <a:solidFill>
            <a:schemeClr val="bg1">
              <a:lumMod val="95000"/>
            </a:schemeClr>
          </a:solidFill>
          <a:ln>
            <a:solidFill>
              <a:srgbClr val="DF4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AE5AC26-CC35-0614-77ED-48CB2E2930F4}"/>
              </a:ext>
            </a:extLst>
          </p:cNvPr>
          <p:cNvSpPr txBox="1"/>
          <p:nvPr/>
        </p:nvSpPr>
        <p:spPr>
          <a:xfrm>
            <a:off x="652280" y="2396504"/>
            <a:ext cx="10950498" cy="3867662"/>
          </a:xfrm>
          <a:prstGeom prst="rect">
            <a:avLst/>
          </a:prstGeom>
          <a:noFill/>
        </p:spPr>
        <p:txBody>
          <a:bodyPr wrap="square" rtlCol="0">
            <a:spAutoFit/>
          </a:bodyPr>
          <a:lstStyle/>
          <a:p>
            <a:pPr algn="ctr"/>
            <a:r>
              <a:rPr lang="en-US" altLang="ja-JP" sz="36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Daisuke’s Favorite Restaurant</a:t>
            </a:r>
            <a:endParaRPr lang="en-US" altLang="ja-JP" sz="3600" b="1"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lnSpc>
                <a:spcPct val="150000"/>
              </a:lnSpc>
              <a:buNone/>
            </a:pPr>
            <a:r>
              <a:rPr lang="en-US" altLang="ja-JP" sz="3600" b="1"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Name of Restaurant:</a:t>
            </a:r>
            <a:r>
              <a:rPr lang="en-US" altLang="ja-JP" sz="36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Dragon Curry</a:t>
            </a:r>
            <a:endParaRPr lang="ja-JP" altLang="ja-JP" sz="3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lnSpc>
                <a:spcPct val="150000"/>
              </a:lnSpc>
              <a:buNone/>
            </a:pPr>
            <a:r>
              <a:rPr lang="en-US" altLang="ja-JP" sz="3600" b="1"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Location:</a:t>
            </a:r>
            <a:r>
              <a:rPr lang="en-US" altLang="ja-JP" sz="36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On Sakae ( </a:t>
            </a:r>
            <a:r>
              <a:rPr lang="en-US" altLang="ja-JP" sz="36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Street</a:t>
            </a:r>
            <a:r>
              <a:rPr lang="en-US" altLang="ja-JP" sz="3600" kern="1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36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endParaRPr lang="ja-JP" altLang="ja-JP" sz="3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a:lnSpc>
                <a:spcPct val="150000"/>
              </a:lnSpc>
              <a:buNone/>
            </a:pPr>
            <a:r>
              <a:rPr lang="en-US" altLang="ja-JP" sz="3600" b="1"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Good Point:</a:t>
            </a:r>
            <a:r>
              <a:rPr lang="en-US" altLang="ja-JP" sz="36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 </a:t>
            </a:r>
            <a:r>
              <a:rPr lang="en-US" altLang="ja-JP" sz="3600" kern="1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Indian</a:t>
            </a:r>
            <a:r>
              <a:rPr lang="en-US" altLang="ja-JP" sz="3600" kern="1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36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chefs cook curry.</a:t>
            </a:r>
            <a:endParaRPr lang="ja-JP" altLang="ja-JP" sz="3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nSpc>
                <a:spcPct val="150000"/>
              </a:lnSpc>
              <a:buNone/>
            </a:pPr>
            <a:r>
              <a:rPr lang="en-US" altLang="ja-JP" sz="3600" b="1"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Recommended Food:</a:t>
            </a:r>
            <a:r>
              <a:rPr lang="en-US" altLang="ja-JP" sz="36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 </a:t>
            </a:r>
            <a:r>
              <a:rPr lang="en-US" altLang="ja-JP" sz="36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Chicken</a:t>
            </a:r>
            <a:r>
              <a:rPr lang="en-US" altLang="ja-JP" sz="36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36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curry</a:t>
            </a:r>
            <a:endParaRPr kumimoji="1" lang="ja-JP" altLang="en-US" sz="3600" dirty="0"/>
          </a:p>
        </p:txBody>
      </p:sp>
      <p:sp>
        <p:nvSpPr>
          <p:cNvPr id="12" name="正方形/長方形 11">
            <a:extLst>
              <a:ext uri="{FF2B5EF4-FFF2-40B4-BE49-F238E27FC236}">
                <a16:creationId xmlns:a16="http://schemas.microsoft.com/office/drawing/2014/main" id="{576FA300-F0DB-1714-8BD8-675F6988EAA4}"/>
              </a:ext>
            </a:extLst>
          </p:cNvPr>
          <p:cNvSpPr/>
          <p:nvPr/>
        </p:nvSpPr>
        <p:spPr>
          <a:xfrm>
            <a:off x="5372272" y="4060033"/>
            <a:ext cx="1326996" cy="5798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8EB3A10-C514-F1D9-7473-8F914AE0CA26}"/>
              </a:ext>
            </a:extLst>
          </p:cNvPr>
          <p:cNvSpPr/>
          <p:nvPr/>
        </p:nvSpPr>
        <p:spPr>
          <a:xfrm>
            <a:off x="3766715" y="4856981"/>
            <a:ext cx="1326996" cy="5798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A4176BF-43F1-85BE-6474-B78C76D2CEC1}"/>
              </a:ext>
            </a:extLst>
          </p:cNvPr>
          <p:cNvSpPr/>
          <p:nvPr/>
        </p:nvSpPr>
        <p:spPr>
          <a:xfrm>
            <a:off x="5726692" y="5684302"/>
            <a:ext cx="1744625" cy="5798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EYI_L2-01">
            <a:hlinkClick r:id="" action="ppaction://media"/>
            <a:extLst>
              <a:ext uri="{FF2B5EF4-FFF2-40B4-BE49-F238E27FC236}">
                <a16:creationId xmlns:a16="http://schemas.microsoft.com/office/drawing/2014/main" id="{9182E85D-E81F-2BB1-CBBE-3D8A25EF23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351" y="54175"/>
            <a:ext cx="360000" cy="360000"/>
          </a:xfrm>
          <a:prstGeom prst="rect">
            <a:avLst/>
          </a:prstGeom>
        </p:spPr>
      </p:pic>
      <p:sp>
        <p:nvSpPr>
          <p:cNvPr id="20"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6383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350F3-A708-645E-2887-352B08352F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A7DEF66-284B-54F7-2FA7-3F463BBB35AF}"/>
              </a:ext>
            </a:extLst>
          </p:cNvPr>
          <p:cNvSpPr>
            <a:spLocks noGrp="1"/>
          </p:cNvSpPr>
          <p:nvPr>
            <p:ph type="title"/>
          </p:nvPr>
        </p:nvSpPr>
        <p:spPr/>
        <p:txBody>
          <a:bodyPr/>
          <a:lstStyle/>
          <a:p>
            <a:r>
              <a:rPr kumimoji="1" lang="en-US" altLang="ja-JP" dirty="0"/>
              <a:t>Lesson 2 Express Your Idea!</a:t>
            </a:r>
            <a:endParaRPr kumimoji="1" lang="ja-JP" altLang="en-US" dirty="0"/>
          </a:p>
        </p:txBody>
      </p:sp>
      <p:sp>
        <p:nvSpPr>
          <p:cNvPr id="3" name="コンテンツ プレースホルダー 2">
            <a:extLst>
              <a:ext uri="{FF2B5EF4-FFF2-40B4-BE49-F238E27FC236}">
                <a16:creationId xmlns:a16="http://schemas.microsoft.com/office/drawing/2014/main" id="{E26BA31B-A114-FEF5-54B1-350D3E70AE74}"/>
              </a:ext>
            </a:extLst>
          </p:cNvPr>
          <p:cNvSpPr>
            <a:spLocks noGrp="1"/>
          </p:cNvSpPr>
          <p:nvPr>
            <p:ph sz="half" idx="1"/>
          </p:nvPr>
        </p:nvSpPr>
        <p:spPr/>
        <p:txBody>
          <a:bodyPr/>
          <a:lstStyle/>
          <a:p>
            <a:r>
              <a:rPr kumimoji="1" lang="en-US" altLang="ja-JP" dirty="0">
                <a:solidFill>
                  <a:srgbClr val="DF4A07"/>
                </a:solidFill>
              </a:rPr>
              <a:t>Express Your Idea!</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7F0834BA-16BE-EBE3-8A84-9E834371ECFF}"/>
              </a:ext>
            </a:extLst>
          </p:cNvPr>
          <p:cNvSpPr>
            <a:spLocks noGrp="1"/>
          </p:cNvSpPr>
          <p:nvPr>
            <p:ph sz="half" idx="2"/>
          </p:nvPr>
        </p:nvSpPr>
        <p:spPr/>
        <p:txBody>
          <a:bodyPr/>
          <a:lstStyle/>
          <a:p>
            <a:r>
              <a:rPr kumimoji="1" lang="en-US" altLang="ja-JP" sz="3600" dirty="0"/>
              <a:t>Listening Step 2</a:t>
            </a:r>
          </a:p>
          <a:p>
            <a:pPr algn="ctr"/>
            <a:r>
              <a:rPr lang="ja-JP" altLang="en-US" sz="3600" dirty="0"/>
              <a:t>もう一度</a:t>
            </a:r>
            <a:r>
              <a:rPr lang="en-US" altLang="ja-JP" sz="3600" dirty="0"/>
              <a:t>2</a:t>
            </a:r>
            <a:r>
              <a:rPr lang="ja-JP" altLang="en-US" sz="3600" dirty="0"/>
              <a:t>人の会話を聞きましょう。</a:t>
            </a:r>
            <a:endParaRPr kumimoji="1" lang="ja-JP" altLang="en-US" sz="3600" dirty="0"/>
          </a:p>
        </p:txBody>
      </p:sp>
      <p:sp>
        <p:nvSpPr>
          <p:cNvPr id="6" name="スライド番号プレースホルダー 5">
            <a:extLst>
              <a:ext uri="{FF2B5EF4-FFF2-40B4-BE49-F238E27FC236}">
                <a16:creationId xmlns:a16="http://schemas.microsoft.com/office/drawing/2014/main" id="{A4170172-C5CD-8263-F507-FE9A6027D7D3}"/>
              </a:ext>
            </a:extLst>
          </p:cNvPr>
          <p:cNvSpPr>
            <a:spLocks noGrp="1"/>
          </p:cNvSpPr>
          <p:nvPr>
            <p:ph type="sldNum" sz="quarter" idx="12"/>
          </p:nvPr>
        </p:nvSpPr>
        <p:spPr/>
        <p:txBody>
          <a:bodyPr/>
          <a:lstStyle/>
          <a:p>
            <a:fld id="{172C808F-2406-4322-B6FD-6F63424AD74E}" type="slidenum">
              <a:rPr kumimoji="1" lang="ja-JP" altLang="en-US" smtClean="0"/>
              <a:t>62</a:t>
            </a:fld>
            <a:endParaRPr kumimoji="1" lang="ja-JP" altLang="en-US"/>
          </a:p>
        </p:txBody>
      </p:sp>
      <p:pic>
        <p:nvPicPr>
          <p:cNvPr id="5" name="L2_Express Your Idea!">
            <a:hlinkClick r:id="" action="ppaction://media"/>
            <a:extLst>
              <a:ext uri="{FF2B5EF4-FFF2-40B4-BE49-F238E27FC236}">
                <a16:creationId xmlns:a16="http://schemas.microsoft.com/office/drawing/2014/main" id="{1906D6C4-4819-94E2-53AD-939F2AD57815}"/>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4224042" y="2854499"/>
            <a:ext cx="3612153" cy="3622028"/>
          </a:xfrm>
          <a:prstGeom prst="rect">
            <a:avLst/>
          </a:prstGeom>
        </p:spPr>
      </p:pic>
      <p:sp>
        <p:nvSpPr>
          <p:cNvPr id="8"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9301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3A8C-0572-7D4A-4817-1AEBD967E7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D52A3D-0600-9F93-295B-E5A51D5B82D3}"/>
              </a:ext>
            </a:extLst>
          </p:cNvPr>
          <p:cNvSpPr>
            <a:spLocks noGrp="1"/>
          </p:cNvSpPr>
          <p:nvPr>
            <p:ph type="title"/>
          </p:nvPr>
        </p:nvSpPr>
        <p:spPr/>
        <p:txBody>
          <a:bodyPr/>
          <a:lstStyle/>
          <a:p>
            <a:r>
              <a:rPr kumimoji="1" lang="en-US" altLang="ja-JP" dirty="0"/>
              <a:t>Lesson 2 Express Your Idea!</a:t>
            </a:r>
            <a:endParaRPr kumimoji="1" lang="ja-JP" altLang="en-US" dirty="0"/>
          </a:p>
        </p:txBody>
      </p:sp>
      <p:sp>
        <p:nvSpPr>
          <p:cNvPr id="3" name="コンテンツ プレースホルダー 2">
            <a:extLst>
              <a:ext uri="{FF2B5EF4-FFF2-40B4-BE49-F238E27FC236}">
                <a16:creationId xmlns:a16="http://schemas.microsoft.com/office/drawing/2014/main" id="{872F7AF0-1484-AF53-30CC-7205ED9E738F}"/>
              </a:ext>
            </a:extLst>
          </p:cNvPr>
          <p:cNvSpPr>
            <a:spLocks noGrp="1"/>
          </p:cNvSpPr>
          <p:nvPr>
            <p:ph sz="half" idx="1"/>
          </p:nvPr>
        </p:nvSpPr>
        <p:spPr/>
        <p:txBody>
          <a:bodyPr/>
          <a:lstStyle/>
          <a:p>
            <a:r>
              <a:rPr kumimoji="1" lang="en-US" altLang="ja-JP" dirty="0">
                <a:solidFill>
                  <a:srgbClr val="DF4A07"/>
                </a:solidFill>
              </a:rPr>
              <a:t>Express Your Idea!</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A51E0663-AF65-4D1F-D6F3-9DDBF0835E05}"/>
              </a:ext>
            </a:extLst>
          </p:cNvPr>
          <p:cNvSpPr>
            <a:spLocks noGrp="1"/>
          </p:cNvSpPr>
          <p:nvPr>
            <p:ph sz="half" idx="2"/>
          </p:nvPr>
        </p:nvSpPr>
        <p:spPr/>
        <p:txBody>
          <a:bodyPr/>
          <a:lstStyle/>
          <a:p>
            <a:r>
              <a:rPr kumimoji="1" lang="en-US" altLang="ja-JP" sz="3600" dirty="0"/>
              <a:t>Listening Step 2</a:t>
            </a:r>
          </a:p>
          <a:p>
            <a:r>
              <a:rPr kumimoji="1" lang="en-US" altLang="ja-JP" dirty="0"/>
              <a:t>		</a:t>
            </a:r>
            <a:endParaRPr kumimoji="1" lang="ja-JP" altLang="en-US" dirty="0"/>
          </a:p>
        </p:txBody>
      </p:sp>
      <p:sp>
        <p:nvSpPr>
          <p:cNvPr id="6" name="スライド番号プレースホルダー 5">
            <a:extLst>
              <a:ext uri="{FF2B5EF4-FFF2-40B4-BE49-F238E27FC236}">
                <a16:creationId xmlns:a16="http://schemas.microsoft.com/office/drawing/2014/main" id="{9A3D7273-5233-2677-489D-B367A8541F90}"/>
              </a:ext>
            </a:extLst>
          </p:cNvPr>
          <p:cNvSpPr>
            <a:spLocks noGrp="1"/>
          </p:cNvSpPr>
          <p:nvPr>
            <p:ph type="sldNum" sz="quarter" idx="12"/>
          </p:nvPr>
        </p:nvSpPr>
        <p:spPr/>
        <p:txBody>
          <a:bodyPr/>
          <a:lstStyle/>
          <a:p>
            <a:fld id="{172C808F-2406-4322-B6FD-6F63424AD74E}" type="slidenum">
              <a:rPr kumimoji="1" lang="ja-JP" altLang="en-US" smtClean="0"/>
              <a:t>63</a:t>
            </a:fld>
            <a:endParaRPr kumimoji="1" lang="ja-JP" altLang="en-US"/>
          </a:p>
        </p:txBody>
      </p:sp>
      <p:sp>
        <p:nvSpPr>
          <p:cNvPr id="5" name="テキスト ボックス 4">
            <a:extLst>
              <a:ext uri="{FF2B5EF4-FFF2-40B4-BE49-F238E27FC236}">
                <a16:creationId xmlns:a16="http://schemas.microsoft.com/office/drawing/2014/main" id="{A29B2EEC-8CFC-AF7E-D875-811FFD4A6A2F}"/>
              </a:ext>
            </a:extLst>
          </p:cNvPr>
          <p:cNvSpPr txBox="1"/>
          <p:nvPr/>
        </p:nvSpPr>
        <p:spPr>
          <a:xfrm>
            <a:off x="1951463" y="2241395"/>
            <a:ext cx="10068399" cy="2800767"/>
          </a:xfrm>
          <a:prstGeom prst="rect">
            <a:avLst/>
          </a:prstGeom>
          <a:noFill/>
        </p:spPr>
        <p:txBody>
          <a:bodyPr wrap="square" rtlCol="0">
            <a:spAutoFit/>
          </a:bodyPr>
          <a:lstStyle/>
          <a:p>
            <a:pPr algn="just">
              <a:buNone/>
            </a:pP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Has Saki been to Daisuke</a:t>
            </a:r>
            <a:r>
              <a:rPr lang="en-US" altLang="ja-JP" sz="4400" dirty="0"/>
              <a:t>’</a:t>
            </a:r>
            <a:r>
              <a:rPr lang="en-US" altLang="ja-JP" sz="4400" kern="1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s favorite restaurant?</a:t>
            </a:r>
            <a:endParaRPr lang="ja-JP" altLang="ja-JP" sz="4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buNone/>
            </a:pPr>
            <a:r>
              <a:rPr lang="en-US" altLang="ja-JP" sz="4400" dirty="0">
                <a:solidFill>
                  <a:srgbClr val="000000"/>
                </a:solidFill>
                <a:effectLst/>
                <a:latin typeface="Arial" panose="020B0604020202020204" pitchFamily="34" charset="0"/>
                <a:ea typeface="ＭＳ Ｐゴシック" panose="020B0600070205080204" pitchFamily="50" charset="-128"/>
              </a:rPr>
              <a:t>―</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 </a:t>
            </a:r>
            <a:r>
              <a:rPr lang="en-US" altLang="ja-JP" sz="44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Yes</a:t>
            </a:r>
            <a:r>
              <a:rPr lang="en-US" altLang="ja-JP" sz="44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she ( </a:t>
            </a:r>
            <a:r>
              <a:rPr lang="en-US" altLang="ja-JP" sz="44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has</a:t>
            </a:r>
            <a:r>
              <a:rPr lang="en-US" altLang="ja-JP" sz="44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 been there 	( </a:t>
            </a:r>
            <a:r>
              <a:rPr lang="en-US" altLang="ja-JP" sz="4400" dirty="0">
                <a:solidFill>
                  <a:srgbClr val="FF0000"/>
                </a:solidFill>
                <a:effectLst/>
                <a:latin typeface="Arial" panose="020B0604020202020204" pitchFamily="34" charset="0"/>
                <a:ea typeface="ＭＳ Ｐゴシック" panose="020B0600070205080204" pitchFamily="50" charset="-128"/>
                <a:cs typeface="Times New Roman" panose="02020603050405020304" pitchFamily="18" charset="0"/>
              </a:rPr>
              <a:t>twice</a:t>
            </a:r>
            <a:r>
              <a:rPr lang="en-US" altLang="ja-JP" sz="4400" dirty="0">
                <a:solidFill>
                  <a:srgbClr val="DF4A07"/>
                </a:solidFill>
                <a:effectLst/>
                <a:latin typeface="Arial" panose="020B0604020202020204" pitchFamily="34" charset="0"/>
                <a:ea typeface="ＭＳ Ｐゴシック" panose="020B0600070205080204" pitchFamily="50" charset="-128"/>
                <a:cs typeface="Times New Roman" panose="02020603050405020304" pitchFamily="18" charset="0"/>
              </a:rPr>
              <a:t> </a:t>
            </a:r>
            <a:r>
              <a:rPr lang="en-US" altLang="ja-JP" sz="4400" dirty="0">
                <a:solidFill>
                  <a:srgbClr val="000000"/>
                </a:solidFill>
                <a:effectLst/>
                <a:latin typeface="Arial" panose="020B0604020202020204" pitchFamily="34" charset="0"/>
                <a:ea typeface="ＭＳ Ｐゴシック" panose="020B0600070205080204" pitchFamily="50" charset="-128"/>
                <a:cs typeface="Times New Roman" panose="02020603050405020304" pitchFamily="18" charset="0"/>
              </a:rPr>
              <a:t>).</a:t>
            </a:r>
            <a:endParaRPr kumimoji="1" lang="ja-JP" altLang="en-US" sz="4400" dirty="0"/>
          </a:p>
        </p:txBody>
      </p:sp>
      <p:grpSp>
        <p:nvGrpSpPr>
          <p:cNvPr id="10" name="グループ化 9">
            <a:extLst>
              <a:ext uri="{FF2B5EF4-FFF2-40B4-BE49-F238E27FC236}">
                <a16:creationId xmlns:a16="http://schemas.microsoft.com/office/drawing/2014/main" id="{1C4A1B70-4994-8AA2-52EB-3501D44AF56A}"/>
              </a:ext>
            </a:extLst>
          </p:cNvPr>
          <p:cNvGrpSpPr/>
          <p:nvPr/>
        </p:nvGrpSpPr>
        <p:grpSpPr>
          <a:xfrm>
            <a:off x="479504" y="2403940"/>
            <a:ext cx="1367882" cy="936702"/>
            <a:chOff x="790531" y="1900675"/>
            <a:chExt cx="1367882" cy="936702"/>
          </a:xfrm>
          <a:solidFill>
            <a:srgbClr val="DF4A07"/>
          </a:solidFill>
        </p:grpSpPr>
        <p:sp>
          <p:nvSpPr>
            <p:cNvPr id="11" name="四角形: 角を丸くする 10">
              <a:extLst>
                <a:ext uri="{FF2B5EF4-FFF2-40B4-BE49-F238E27FC236}">
                  <a16:creationId xmlns:a16="http://schemas.microsoft.com/office/drawing/2014/main" id="{60C529F7-BFEE-06C7-DA60-B166E78B4BAE}"/>
                </a:ext>
              </a:extLst>
            </p:cNvPr>
            <p:cNvSpPr/>
            <p:nvPr/>
          </p:nvSpPr>
          <p:spPr>
            <a:xfrm>
              <a:off x="790531" y="1900675"/>
              <a:ext cx="1367882" cy="936702"/>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9DF8E0E0-2BF9-60D0-8AB2-17E7F05A57D9}"/>
                </a:ext>
              </a:extLst>
            </p:cNvPr>
            <p:cNvSpPr txBox="1"/>
            <p:nvPr/>
          </p:nvSpPr>
          <p:spPr>
            <a:xfrm>
              <a:off x="866731" y="1984306"/>
              <a:ext cx="1215483" cy="769441"/>
            </a:xfrm>
            <a:prstGeom prst="rect">
              <a:avLst/>
            </a:prstGeom>
            <a:noFill/>
          </p:spPr>
          <p:txBody>
            <a:bodyPr wrap="square" rtlCol="0">
              <a:spAutoFit/>
            </a:bodyPr>
            <a:lstStyle/>
            <a:p>
              <a:pPr algn="ctr"/>
              <a:r>
                <a:rPr kumimoji="1" lang="en-US" altLang="ja-JP" sz="4400" dirty="0">
                  <a:solidFill>
                    <a:schemeClr val="bg1"/>
                  </a:solidFill>
                  <a:latin typeface="Arial" panose="020B0604020202020204" pitchFamily="34" charset="0"/>
                  <a:cs typeface="Arial" panose="020B0604020202020204" pitchFamily="34" charset="0"/>
                </a:rPr>
                <a:t>Q1</a:t>
              </a:r>
              <a:endParaRPr kumimoji="1" lang="ja-JP" altLang="en-US" sz="4400" dirty="0">
                <a:solidFill>
                  <a:schemeClr val="bg1"/>
                </a:solidFill>
                <a:latin typeface="Arial" panose="020B0604020202020204" pitchFamily="34" charset="0"/>
                <a:cs typeface="Arial" panose="020B0604020202020204" pitchFamily="34" charset="0"/>
              </a:endParaRPr>
            </a:p>
          </p:txBody>
        </p:sp>
      </p:grpSp>
      <p:sp>
        <p:nvSpPr>
          <p:cNvPr id="13" name="正方形/長方形 12">
            <a:extLst>
              <a:ext uri="{FF2B5EF4-FFF2-40B4-BE49-F238E27FC236}">
                <a16:creationId xmlns:a16="http://schemas.microsoft.com/office/drawing/2014/main" id="{6F88E39F-13F7-D541-94E4-DAB6503DB8CB}"/>
              </a:ext>
            </a:extLst>
          </p:cNvPr>
          <p:cNvSpPr/>
          <p:nvPr/>
        </p:nvSpPr>
        <p:spPr>
          <a:xfrm>
            <a:off x="3020662" y="3553554"/>
            <a:ext cx="1081669" cy="724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1056037-3554-541A-0440-D326B2A1C4C0}"/>
              </a:ext>
            </a:extLst>
          </p:cNvPr>
          <p:cNvSpPr/>
          <p:nvPr/>
        </p:nvSpPr>
        <p:spPr>
          <a:xfrm>
            <a:off x="5913826" y="3553553"/>
            <a:ext cx="1081669" cy="724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D87CE36-21BF-CD06-95DA-C491EF335CDA}"/>
              </a:ext>
            </a:extLst>
          </p:cNvPr>
          <p:cNvSpPr/>
          <p:nvPr/>
        </p:nvSpPr>
        <p:spPr>
          <a:xfrm>
            <a:off x="3206516" y="4401415"/>
            <a:ext cx="1397619" cy="724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3615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CDED-93FF-C10C-6538-D4BFA9C545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85C3DCD-7CCF-FAD8-6E98-D0E7C7554115}"/>
              </a:ext>
            </a:extLst>
          </p:cNvPr>
          <p:cNvSpPr>
            <a:spLocks noGrp="1"/>
          </p:cNvSpPr>
          <p:nvPr>
            <p:ph type="title"/>
          </p:nvPr>
        </p:nvSpPr>
        <p:spPr/>
        <p:txBody>
          <a:bodyPr/>
          <a:lstStyle/>
          <a:p>
            <a:r>
              <a:rPr kumimoji="1" lang="en-US" altLang="ja-JP" dirty="0"/>
              <a:t>Lesson 2 Express Your Idea!</a:t>
            </a:r>
            <a:endParaRPr kumimoji="1" lang="ja-JP" altLang="en-US" dirty="0"/>
          </a:p>
        </p:txBody>
      </p:sp>
      <p:sp>
        <p:nvSpPr>
          <p:cNvPr id="3" name="コンテンツ プレースホルダー 2">
            <a:extLst>
              <a:ext uri="{FF2B5EF4-FFF2-40B4-BE49-F238E27FC236}">
                <a16:creationId xmlns:a16="http://schemas.microsoft.com/office/drawing/2014/main" id="{40253139-448F-FB54-7872-C743D64932E0}"/>
              </a:ext>
            </a:extLst>
          </p:cNvPr>
          <p:cNvSpPr>
            <a:spLocks noGrp="1"/>
          </p:cNvSpPr>
          <p:nvPr>
            <p:ph sz="half" idx="1"/>
          </p:nvPr>
        </p:nvSpPr>
        <p:spPr/>
        <p:txBody>
          <a:bodyPr/>
          <a:lstStyle/>
          <a:p>
            <a:r>
              <a:rPr kumimoji="1" lang="en-US" altLang="ja-JP" dirty="0">
                <a:solidFill>
                  <a:srgbClr val="DF4A07"/>
                </a:solidFill>
              </a:rPr>
              <a:t>Express Your Idea!</a:t>
            </a:r>
            <a:endParaRPr kumimoji="1" lang="ja-JP" altLang="en-US" dirty="0">
              <a:solidFill>
                <a:srgbClr val="DF4A07"/>
              </a:solidFill>
            </a:endParaRPr>
          </a:p>
        </p:txBody>
      </p:sp>
      <p:sp>
        <p:nvSpPr>
          <p:cNvPr id="4" name="コンテンツ プレースホルダー 3">
            <a:extLst>
              <a:ext uri="{FF2B5EF4-FFF2-40B4-BE49-F238E27FC236}">
                <a16:creationId xmlns:a16="http://schemas.microsoft.com/office/drawing/2014/main" id="{C3605127-183B-E8AC-2BB4-CF5BEE5A0691}"/>
              </a:ext>
            </a:extLst>
          </p:cNvPr>
          <p:cNvSpPr>
            <a:spLocks noGrp="1"/>
          </p:cNvSpPr>
          <p:nvPr>
            <p:ph sz="half" idx="2"/>
          </p:nvPr>
        </p:nvSpPr>
        <p:spPr/>
        <p:txBody>
          <a:bodyPr/>
          <a:lstStyle/>
          <a:p>
            <a:r>
              <a:rPr kumimoji="1" lang="en-US" altLang="ja-JP" sz="3600" dirty="0">
                <a:solidFill>
                  <a:schemeClr val="accent2">
                    <a:lumMod val="75000"/>
                  </a:schemeClr>
                </a:solidFill>
              </a:rPr>
              <a:t>Introduction Example</a:t>
            </a:r>
          </a:p>
          <a:p>
            <a:r>
              <a:rPr lang="en-US" altLang="ja-JP" sz="4000" dirty="0"/>
              <a:t>Hello, everyone. I’m Daisuke. I’m going to introduce my favorite restaurant to you. The name of the restaurant is Dragon Curry. It’s next to a convenience store on Sakae Street. In the restaurant, Indian chefs cook many kinds of curries. They can speak Japanese well. I recommend their chicken curry. It’s very good.</a:t>
            </a:r>
            <a:endParaRPr kumimoji="1" lang="en-US" altLang="ja-JP" sz="3200" dirty="0"/>
          </a:p>
          <a:p>
            <a:endParaRPr kumimoji="1" lang="ja-JP" altLang="en-US" dirty="0"/>
          </a:p>
        </p:txBody>
      </p:sp>
      <p:sp>
        <p:nvSpPr>
          <p:cNvPr id="6" name="スライド番号プレースホルダー 5">
            <a:extLst>
              <a:ext uri="{FF2B5EF4-FFF2-40B4-BE49-F238E27FC236}">
                <a16:creationId xmlns:a16="http://schemas.microsoft.com/office/drawing/2014/main" id="{AD47D633-CC5C-2EBC-848D-8C4BAA5A2E66}"/>
              </a:ext>
            </a:extLst>
          </p:cNvPr>
          <p:cNvSpPr>
            <a:spLocks noGrp="1"/>
          </p:cNvSpPr>
          <p:nvPr>
            <p:ph type="sldNum" sz="quarter" idx="12"/>
          </p:nvPr>
        </p:nvSpPr>
        <p:spPr/>
        <p:txBody>
          <a:bodyPr/>
          <a:lstStyle/>
          <a:p>
            <a:fld id="{172C808F-2406-4322-B6FD-6F63424AD74E}" type="slidenum">
              <a:rPr kumimoji="1" lang="ja-JP" altLang="en-US" smtClean="0"/>
              <a:t>64</a:t>
            </a:fld>
            <a:endParaRPr kumimoji="1" lang="ja-JP" altLang="en-US"/>
          </a:p>
        </p:txBody>
      </p:sp>
      <p:sp>
        <p:nvSpPr>
          <p:cNvPr id="7"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462144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A069C850-3AAE-FB10-B3C1-46CA0FE44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2000" b="0" i="0" u="none" strike="noStrike" kern="1200" cap="none" spc="0" normalizeH="0" baseline="0" noProof="0" dirty="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073E6940-6CE3-C74D-02C8-3C7D5218848D}"/>
              </a:ext>
            </a:extLst>
          </p:cNvPr>
          <p:cNvSpPr>
            <a:spLocks noGrp="1"/>
          </p:cNvSpPr>
          <p:nvPr>
            <p:ph sz="half" idx="2"/>
          </p:nvPr>
        </p:nvSpPr>
        <p:spPr/>
        <p:txBody>
          <a:bodyPr/>
          <a:lstStyle/>
          <a:p>
            <a:r>
              <a:rPr kumimoji="1" lang="ja-JP" altLang="en-US" dirty="0"/>
              <a:t>インド（人）の</a:t>
            </a:r>
          </a:p>
        </p:txBody>
      </p:sp>
      <p:sp>
        <p:nvSpPr>
          <p:cNvPr id="3" name="コンテンツ プレースホルダー 2">
            <a:extLst>
              <a:ext uri="{FF2B5EF4-FFF2-40B4-BE49-F238E27FC236}">
                <a16:creationId xmlns:a16="http://schemas.microsoft.com/office/drawing/2014/main" id="{E81BA988-E5A5-2803-DEDD-08633D17474C}"/>
              </a:ext>
            </a:extLst>
          </p:cNvPr>
          <p:cNvSpPr>
            <a:spLocks noGrp="1"/>
          </p:cNvSpPr>
          <p:nvPr>
            <p:ph sz="half" idx="1"/>
          </p:nvPr>
        </p:nvSpPr>
        <p:spPr/>
        <p:txBody>
          <a:bodyPr/>
          <a:lstStyle/>
          <a:p>
            <a:r>
              <a:rPr kumimoji="1" lang="en-US" altLang="ja-JP" dirty="0">
                <a:solidFill>
                  <a:srgbClr val="DF4A07"/>
                </a:solidFill>
              </a:rPr>
              <a:t>I</a:t>
            </a:r>
            <a:r>
              <a:rPr kumimoji="1" lang="en-US" altLang="ja-JP" dirty="0"/>
              <a:t>ndian</a:t>
            </a:r>
            <a:endParaRPr kumimoji="1" lang="ja-JP" altLang="en-US" dirty="0"/>
          </a:p>
        </p:txBody>
      </p:sp>
      <p:sp>
        <p:nvSpPr>
          <p:cNvPr id="2" name="タイトル 1">
            <a:extLst>
              <a:ext uri="{FF2B5EF4-FFF2-40B4-BE49-F238E27FC236}">
                <a16:creationId xmlns:a16="http://schemas.microsoft.com/office/drawing/2014/main" id="{A4EB2297-0FFE-ABB4-A8EC-CFE67E14B7CE}"/>
              </a:ext>
            </a:extLst>
          </p:cNvPr>
          <p:cNvSpPr>
            <a:spLocks noGrp="1"/>
          </p:cNvSpPr>
          <p:nvPr>
            <p:ph type="title"/>
          </p:nvPr>
        </p:nvSpPr>
        <p:spPr/>
        <p:txBody>
          <a:bodyPr/>
          <a:lstStyle/>
          <a:p>
            <a:r>
              <a:rPr kumimoji="1" lang="en-US" altLang="ja-JP" dirty="0"/>
              <a:t>Lesson 2 Part 1 New words</a:t>
            </a:r>
            <a:endParaRPr kumimoji="1" lang="ja-JP" altLang="en-US" dirty="0"/>
          </a:p>
        </p:txBody>
      </p:sp>
      <p:pic>
        <p:nvPicPr>
          <p:cNvPr id="5" name="P20_Indian">
            <a:hlinkClick r:id="" action="ppaction://media"/>
            <a:extLst>
              <a:ext uri="{FF2B5EF4-FFF2-40B4-BE49-F238E27FC236}">
                <a16:creationId xmlns:a16="http://schemas.microsoft.com/office/drawing/2014/main" id="{3D87612F-ECA6-0245-B8D8-A704BC3DC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5244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A069C850-3AAE-FB10-B3C1-46CA0FE44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073E6940-6CE3-C74D-02C8-3C7D5218848D}"/>
              </a:ext>
            </a:extLst>
          </p:cNvPr>
          <p:cNvSpPr>
            <a:spLocks noGrp="1"/>
          </p:cNvSpPr>
          <p:nvPr>
            <p:ph sz="half" idx="2"/>
          </p:nvPr>
        </p:nvSpPr>
        <p:spPr/>
        <p:txBody>
          <a:bodyPr/>
          <a:lstStyle/>
          <a:p>
            <a:r>
              <a:rPr kumimoji="1" lang="ja-JP" altLang="en-US" dirty="0"/>
              <a:t>イギリス（人）の</a:t>
            </a:r>
          </a:p>
        </p:txBody>
      </p:sp>
      <p:sp>
        <p:nvSpPr>
          <p:cNvPr id="3" name="コンテンツ プレースホルダー 2">
            <a:extLst>
              <a:ext uri="{FF2B5EF4-FFF2-40B4-BE49-F238E27FC236}">
                <a16:creationId xmlns:a16="http://schemas.microsoft.com/office/drawing/2014/main" id="{E81BA988-E5A5-2803-DEDD-08633D17474C}"/>
              </a:ext>
            </a:extLst>
          </p:cNvPr>
          <p:cNvSpPr>
            <a:spLocks noGrp="1"/>
          </p:cNvSpPr>
          <p:nvPr>
            <p:ph sz="half" idx="1"/>
          </p:nvPr>
        </p:nvSpPr>
        <p:spPr/>
        <p:txBody>
          <a:bodyPr/>
          <a:lstStyle/>
          <a:p>
            <a:r>
              <a:rPr kumimoji="1" lang="en-US" altLang="ja-JP" dirty="0"/>
              <a:t>Br</a:t>
            </a:r>
            <a:r>
              <a:rPr kumimoji="1" lang="en-US" altLang="ja-JP" dirty="0">
                <a:solidFill>
                  <a:srgbClr val="DF4A07"/>
                </a:solidFill>
              </a:rPr>
              <a:t>i</a:t>
            </a:r>
            <a:r>
              <a:rPr kumimoji="1" lang="en-US" altLang="ja-JP" dirty="0"/>
              <a:t>tish</a:t>
            </a:r>
            <a:endParaRPr kumimoji="1" lang="ja-JP" altLang="en-US" dirty="0"/>
          </a:p>
        </p:txBody>
      </p:sp>
      <p:sp>
        <p:nvSpPr>
          <p:cNvPr id="2" name="タイトル 1">
            <a:extLst>
              <a:ext uri="{FF2B5EF4-FFF2-40B4-BE49-F238E27FC236}">
                <a16:creationId xmlns:a16="http://schemas.microsoft.com/office/drawing/2014/main" id="{A4EB2297-0FFE-ABB4-A8EC-CFE67E14B7CE}"/>
              </a:ext>
            </a:extLst>
          </p:cNvPr>
          <p:cNvSpPr>
            <a:spLocks noGrp="1"/>
          </p:cNvSpPr>
          <p:nvPr>
            <p:ph type="title"/>
          </p:nvPr>
        </p:nvSpPr>
        <p:spPr/>
        <p:txBody>
          <a:bodyPr/>
          <a:lstStyle/>
          <a:p>
            <a:r>
              <a:rPr kumimoji="1" lang="en-US" altLang="ja-JP" dirty="0"/>
              <a:t>Lesson 2 Part 1 New words</a:t>
            </a:r>
            <a:endParaRPr kumimoji="1" lang="ja-JP" altLang="en-US" dirty="0"/>
          </a:p>
        </p:txBody>
      </p:sp>
      <p:pic>
        <p:nvPicPr>
          <p:cNvPr id="5" name="P20_British">
            <a:hlinkClick r:id="" action="ppaction://media"/>
            <a:extLst>
              <a:ext uri="{FF2B5EF4-FFF2-40B4-BE49-F238E27FC236}">
                <a16:creationId xmlns:a16="http://schemas.microsoft.com/office/drawing/2014/main" id="{7905DFD2-0716-CBCF-245B-9C391A81A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102433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A069C850-3AAE-FB10-B3C1-46CA0FE44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808F-2406-4322-B6FD-6F63424AD74E}" type="slidenum">
              <a:rPr kumimoji="1" lang="ja-JP" altLang="en-US" sz="2000" b="0" i="0" u="none" strike="noStrike" kern="1200" cap="none" spc="0" normalizeH="0" baseline="0" noProof="0" smtClean="0">
                <a:ln>
                  <a:noFill/>
                </a:ln>
                <a:solidFill>
                  <a:prstClr val="black">
                    <a:tint val="82000"/>
                  </a:prst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2000" b="0" i="0" u="none" strike="noStrike" kern="1200" cap="none" spc="0" normalizeH="0" baseline="0" noProof="0">
              <a:ln>
                <a:noFill/>
              </a:ln>
              <a:solidFill>
                <a:prstClr val="black">
                  <a:tint val="82000"/>
                </a:prstClr>
              </a:solidFill>
              <a:effectLst/>
              <a:uLnTx/>
              <a:uFillTx/>
              <a:latin typeface="Arial"/>
              <a:ea typeface="ＭＳ Ｐゴシック"/>
              <a:cs typeface="+mn-cs"/>
            </a:endParaRPr>
          </a:p>
        </p:txBody>
      </p:sp>
      <p:sp>
        <p:nvSpPr>
          <p:cNvPr id="4" name="コンテンツ プレースホルダー 3">
            <a:extLst>
              <a:ext uri="{FF2B5EF4-FFF2-40B4-BE49-F238E27FC236}">
                <a16:creationId xmlns:a16="http://schemas.microsoft.com/office/drawing/2014/main" id="{073E6940-6CE3-C74D-02C8-3C7D5218848D}"/>
              </a:ext>
            </a:extLst>
          </p:cNvPr>
          <p:cNvSpPr>
            <a:spLocks noGrp="1"/>
          </p:cNvSpPr>
          <p:nvPr>
            <p:ph sz="half" idx="2"/>
          </p:nvPr>
        </p:nvSpPr>
        <p:spPr/>
        <p:txBody>
          <a:bodyPr/>
          <a:lstStyle/>
          <a:p>
            <a:r>
              <a:rPr kumimoji="1" lang="ja-JP" altLang="en-US" dirty="0"/>
              <a:t>調理法，レシピ</a:t>
            </a:r>
          </a:p>
        </p:txBody>
      </p:sp>
      <p:sp>
        <p:nvSpPr>
          <p:cNvPr id="3" name="コンテンツ プレースホルダー 2">
            <a:extLst>
              <a:ext uri="{FF2B5EF4-FFF2-40B4-BE49-F238E27FC236}">
                <a16:creationId xmlns:a16="http://schemas.microsoft.com/office/drawing/2014/main" id="{E81BA988-E5A5-2803-DEDD-08633D17474C}"/>
              </a:ext>
            </a:extLst>
          </p:cNvPr>
          <p:cNvSpPr>
            <a:spLocks noGrp="1"/>
          </p:cNvSpPr>
          <p:nvPr>
            <p:ph sz="half" idx="1"/>
          </p:nvPr>
        </p:nvSpPr>
        <p:spPr/>
        <p:txBody>
          <a:bodyPr/>
          <a:lstStyle/>
          <a:p>
            <a:r>
              <a:rPr kumimoji="1" lang="en-US" altLang="ja-JP" dirty="0"/>
              <a:t>r</a:t>
            </a:r>
            <a:r>
              <a:rPr kumimoji="1" lang="en-US" altLang="ja-JP" dirty="0">
                <a:solidFill>
                  <a:srgbClr val="DF4A07"/>
                </a:solidFill>
              </a:rPr>
              <a:t>e</a:t>
            </a:r>
            <a:r>
              <a:rPr kumimoji="1" lang="en-US" altLang="ja-JP" dirty="0"/>
              <a:t>cipe</a:t>
            </a:r>
            <a:endParaRPr kumimoji="1" lang="ja-JP" altLang="en-US" dirty="0"/>
          </a:p>
        </p:txBody>
      </p:sp>
      <p:sp>
        <p:nvSpPr>
          <p:cNvPr id="2" name="タイトル 1">
            <a:extLst>
              <a:ext uri="{FF2B5EF4-FFF2-40B4-BE49-F238E27FC236}">
                <a16:creationId xmlns:a16="http://schemas.microsoft.com/office/drawing/2014/main" id="{A4EB2297-0FFE-ABB4-A8EC-CFE67E14B7CE}"/>
              </a:ext>
            </a:extLst>
          </p:cNvPr>
          <p:cNvSpPr>
            <a:spLocks noGrp="1"/>
          </p:cNvSpPr>
          <p:nvPr>
            <p:ph type="title"/>
          </p:nvPr>
        </p:nvSpPr>
        <p:spPr/>
        <p:txBody>
          <a:bodyPr/>
          <a:lstStyle/>
          <a:p>
            <a:r>
              <a:rPr kumimoji="1" lang="en-US" altLang="ja-JP" dirty="0"/>
              <a:t>Lesson 2 Part 1 New words</a:t>
            </a:r>
            <a:endParaRPr kumimoji="1" lang="ja-JP" altLang="en-US" dirty="0"/>
          </a:p>
        </p:txBody>
      </p:sp>
      <p:pic>
        <p:nvPicPr>
          <p:cNvPr id="5" name="P20_recipe">
            <a:hlinkClick r:id="" action="ppaction://media"/>
            <a:extLst>
              <a:ext uri="{FF2B5EF4-FFF2-40B4-BE49-F238E27FC236}">
                <a16:creationId xmlns:a16="http://schemas.microsoft.com/office/drawing/2014/main" id="{FDFBEB8F-2AFB-CF68-4B79-9C61632B8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0" y="63500"/>
            <a:ext cx="406400" cy="406400"/>
          </a:xfrm>
          <a:prstGeom prst="rect">
            <a:avLst/>
          </a:prstGeom>
        </p:spPr>
      </p:pic>
      <p:sp>
        <p:nvSpPr>
          <p:cNvPr id="16" name="内容解説資料_label"/>
          <p:cNvSpPr txBox="1"/>
          <p:nvPr/>
        </p:nvSpPr>
        <p:spPr>
          <a:xfrm>
            <a:off x="9608280" y="252000"/>
            <a:ext cx="2331720" cy="645795"/>
          </a:xfrm>
          <a:prstGeom prst="rect">
            <a:avLst/>
          </a:prstGeom>
          <a:noFill/>
          <a:ln w="12700">
            <a:solidFill>
              <a:srgbClr val="FF0000"/>
            </a:solidFill>
          </a:ln>
        </p:spPr>
        <p:txBody>
          <a:bodyPr wrap="none" anchor="ctr">
            <a:spAutoFit/>
          </a:bodyPr>
          <a:lstStyle/>
          <a:p>
            <a:pPr algn="ctr"/>
            <a:r>
              <a:rPr sz="2700" b="0">
                <a:solidFill>
                  <a:srgbClr val="FF0000"/>
                </a:solidFill>
              </a:rPr>
              <a:t>内容解説資料</a:t>
            </a:r>
          </a:p>
        </p:txBody>
      </p:sp>
    </p:spTree>
    <p:extLst>
      <p:ext uri="{BB962C8B-B14F-4D97-AF65-F5344CB8AC3E}">
        <p14:creationId xmlns:p14="http://schemas.microsoft.com/office/powerpoint/2010/main" val="30464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指導書パワポ">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指導書パワポ">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指導書パワポ">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指導書パワポ">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TotalTime>
  <Words>1439</Words>
  <PresentationFormat>ワイド画面</PresentationFormat>
  <Paragraphs>327</Paragraphs>
  <Slides>64</Slides>
  <Notes>15</Notes>
  <HiddenSlides>0</HiddenSlides>
  <MMClips>41</MMClips>
  <ScaleCrop>false</ScaleCrop>
  <HeadingPairs>
    <vt:vector size="6" baseType="variant">
      <vt:variant>
        <vt:lpstr>使用されているフォント</vt:lpstr>
      </vt:variant>
      <vt:variant>
        <vt:i4>5</vt:i4>
      </vt:variant>
      <vt:variant>
        <vt:lpstr>テーマ</vt:lpstr>
      </vt:variant>
      <vt:variant>
        <vt:i4>4</vt:i4>
      </vt:variant>
      <vt:variant>
        <vt:lpstr>スライド タイトル</vt:lpstr>
      </vt:variant>
      <vt:variant>
        <vt:i4>64</vt:i4>
      </vt:variant>
    </vt:vector>
  </HeadingPairs>
  <TitlesOfParts>
    <vt:vector size="73" baseType="lpstr">
      <vt:lpstr>BIZ UDPゴシック</vt:lpstr>
      <vt:lpstr>游ゴシック</vt:lpstr>
      <vt:lpstr>Arial</vt:lpstr>
      <vt:lpstr>Arial Black</vt:lpstr>
      <vt:lpstr>Times New Roman</vt:lpstr>
      <vt:lpstr>Office テーマ</vt:lpstr>
      <vt:lpstr>1_Office テーマ</vt:lpstr>
      <vt:lpstr>2_Office テーマ</vt:lpstr>
      <vt:lpstr>3_Office テーマ</vt:lpstr>
      <vt:lpstr>Lesson 2 タイトル</vt:lpstr>
      <vt:lpstr>Lesson 2 Fitty's Channel</vt:lpstr>
      <vt:lpstr>Lesson 2 Fitty's Channel</vt:lpstr>
      <vt:lpstr>Lesson 2 Fitty's Channel</vt:lpstr>
      <vt:lpstr>Lesson 2 Part 1 New words</vt:lpstr>
      <vt:lpstr>Lesson 2 Part 1 New words</vt:lpstr>
      <vt:lpstr>Lesson 2 Part 1 New words</vt:lpstr>
      <vt:lpstr>Lesson 2 Part 1 New words</vt:lpstr>
      <vt:lpstr>Lesson 2 Part 1 New words</vt:lpstr>
      <vt:lpstr>Lesson 2 Part 1 New words</vt:lpstr>
      <vt:lpstr>Lesson 2 Part 1 New words</vt:lpstr>
      <vt:lpstr>Lesson 2 Part 1 New words</vt:lpstr>
      <vt:lpstr>Lesson 2 Part 1 New words</vt:lpstr>
      <vt:lpstr>Lesson 2 Part 1 New words</vt:lpstr>
      <vt:lpstr>Lesson 2 Part 1 重要表現</vt:lpstr>
      <vt:lpstr>Lesson 2 Part 1 重要表現</vt:lpstr>
      <vt:lpstr>Lesson 2 Part 1 重要表現</vt:lpstr>
      <vt:lpstr>Lesson 2 Part 1 重要表現</vt:lpstr>
      <vt:lpstr>Lesson 2 Part 1 重要表現</vt:lpstr>
      <vt:lpstr>Lesson 2 Part 1 重要表現</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vt:lpstr>
      <vt:lpstr>Lesson 2 Part 1 本文 </vt:lpstr>
      <vt:lpstr>Lesson 2 Part 1 本文 </vt:lpstr>
      <vt:lpstr>Lesson 2 Part 1 本文 </vt:lpstr>
      <vt:lpstr>Lesson 2 Part 1 本文 </vt:lpstr>
      <vt:lpstr>Lesson 2 Part 1 本文 </vt:lpstr>
      <vt:lpstr>Lesson 2 Part 1 パラグラフ 1</vt:lpstr>
      <vt:lpstr>Lesson 2 Part 1 パラグラフ 1</vt:lpstr>
      <vt:lpstr>Lesson 2 Part 1 Grammar</vt:lpstr>
      <vt:lpstr>Lesson 2 Part 1 Grammar</vt:lpstr>
      <vt:lpstr>Lesson 2 Part 1 本文右ページ</vt:lpstr>
      <vt:lpstr>Lesson 2 Part 1 Skim!</vt:lpstr>
      <vt:lpstr>Lesson 2 Part 1 Check!</vt:lpstr>
      <vt:lpstr>Lesson 2 Part 1 Listen!</vt:lpstr>
      <vt:lpstr>Lesson 2 Part 1 Talk!</vt:lpstr>
      <vt:lpstr>Lesson 2 Sound Tips</vt:lpstr>
      <vt:lpstr>Lesson 2 Sound Tips</vt:lpstr>
      <vt:lpstr>Lesson 2 Sound Tips</vt:lpstr>
      <vt:lpstr>Lesson 2 Finish Up!</vt:lpstr>
      <vt:lpstr>Lesson 2 Finish Up!</vt:lpstr>
      <vt:lpstr>Lesson 2 Build Up!</vt:lpstr>
      <vt:lpstr>Lesson 2 Build Up!</vt:lpstr>
      <vt:lpstr>Lesson 2 Build Up!</vt:lpstr>
      <vt:lpstr>Lesson 2 Build Up!</vt:lpstr>
      <vt:lpstr>Lesson 2 Express Your Idea!</vt:lpstr>
      <vt:lpstr>Lesson 2 Express Your Idea!</vt:lpstr>
      <vt:lpstr>Lesson 2 Express Your Idea!</vt:lpstr>
      <vt:lpstr>Lesson 2 Express Your Idea!</vt:lpstr>
      <vt:lpstr>Lesson 2 Express Your Idea!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2025-02-25T04:25:53Z</dcterms:created>
  <dcterms:modified xsi:type="dcterms:W3CDTF">2026-04-06T05:20:59Z</dcterms:modified>
</cp:coreProperties>
</file>